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69" r:id="rId2"/>
    <p:sldId id="258" r:id="rId3"/>
    <p:sldId id="262" r:id="rId4"/>
    <p:sldId id="260" r:id="rId5"/>
    <p:sldId id="261" r:id="rId6"/>
    <p:sldId id="259" r:id="rId7"/>
    <p:sldId id="264" r:id="rId8"/>
    <p:sldId id="268" r:id="rId9"/>
    <p:sldId id="265" r:id="rId10"/>
    <p:sldId id="266" r:id="rId11"/>
    <p:sldId id="270" r:id="rId12"/>
    <p:sldId id="267" r:id="rId13"/>
    <p:sldId id="415" r:id="rId14"/>
    <p:sldId id="281" r:id="rId15"/>
    <p:sldId id="282" r:id="rId16"/>
    <p:sldId id="272" r:id="rId17"/>
    <p:sldId id="273" r:id="rId18"/>
    <p:sldId id="275" r:id="rId19"/>
    <p:sldId id="276" r:id="rId20"/>
    <p:sldId id="411" r:id="rId21"/>
    <p:sldId id="413" r:id="rId22"/>
    <p:sldId id="277" r:id="rId23"/>
    <p:sldId id="284" r:id="rId24"/>
    <p:sldId id="285" r:id="rId25"/>
    <p:sldId id="286" r:id="rId26"/>
    <p:sldId id="278" r:id="rId27"/>
    <p:sldId id="283" r:id="rId28"/>
    <p:sldId id="279" r:id="rId29"/>
    <p:sldId id="396" r:id="rId30"/>
    <p:sldId id="321" r:id="rId31"/>
    <p:sldId id="288" r:id="rId32"/>
    <p:sldId id="305" r:id="rId33"/>
    <p:sldId id="385" r:id="rId34"/>
    <p:sldId id="390" r:id="rId35"/>
    <p:sldId id="398" r:id="rId36"/>
    <p:sldId id="399" r:id="rId37"/>
    <p:sldId id="383" r:id="rId38"/>
    <p:sldId id="367" r:id="rId39"/>
    <p:sldId id="362" r:id="rId40"/>
    <p:sldId id="408" r:id="rId41"/>
    <p:sldId id="404" r:id="rId42"/>
    <p:sldId id="361" r:id="rId43"/>
    <p:sldId id="392" r:id="rId44"/>
    <p:sldId id="365" r:id="rId45"/>
    <p:sldId id="374" r:id="rId46"/>
    <p:sldId id="394" r:id="rId47"/>
    <p:sldId id="395" r:id="rId48"/>
    <p:sldId id="393" r:id="rId49"/>
    <p:sldId id="337" r:id="rId50"/>
    <p:sldId id="371" r:id="rId51"/>
    <p:sldId id="366" r:id="rId52"/>
    <p:sldId id="375" r:id="rId53"/>
    <p:sldId id="402" r:id="rId54"/>
    <p:sldId id="377" r:id="rId55"/>
    <p:sldId id="335" r:id="rId56"/>
    <p:sldId id="341" r:id="rId57"/>
    <p:sldId id="344" r:id="rId58"/>
    <p:sldId id="403" r:id="rId59"/>
    <p:sldId id="342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GB" sz="1100" dirty="0"/>
            <a:t>Director of Children, Young People, and Families (DCS)</a:t>
          </a:r>
        </a:p>
        <a:p>
          <a:r>
            <a:rPr lang="en-GB" sz="1100" dirty="0"/>
            <a:t>Riana Nelson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1100" dirty="0"/>
            <a:t>Assistant Director of Social Care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Rebecca Wall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83909E86-47A5-4BA1-AA17-796EB334E3E0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1100" dirty="0"/>
            <a:t>Assistant Director Education, Skills, Culture and Heritage 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Leanne Hornsby </a:t>
          </a:r>
        </a:p>
      </dgm:t>
    </dgm:pt>
    <dgm:pt modelId="{E986CD07-292C-4907-AF26-393C0956C11F}" type="parTrans" cxnId="{90B39725-C1ED-483D-87A0-8610E4655B2B}">
      <dgm:prSet/>
      <dgm:spPr/>
      <dgm:t>
        <a:bodyPr/>
        <a:lstStyle/>
        <a:p>
          <a:endParaRPr lang="en-GB"/>
        </a:p>
      </dgm:t>
    </dgm:pt>
    <dgm:pt modelId="{E271A598-27AA-4450-9078-9742DA2E4FB3}" type="sibTrans" cxnId="{90B39725-C1ED-483D-87A0-8610E4655B2B}">
      <dgm:prSet/>
      <dgm:spPr/>
      <dgm:t>
        <a:bodyPr/>
        <a:lstStyle/>
        <a:p>
          <a:endParaRPr lang="en-GB"/>
        </a:p>
      </dgm:t>
    </dgm:pt>
    <dgm:pt modelId="{180D9A6A-AA20-4D93-A875-DE4091BD4319}">
      <dgm:prSet phldrT="[Text]" custT="1"/>
      <dgm:spPr/>
      <dgm:t>
        <a:bodyPr/>
        <a:lstStyle/>
        <a:p>
          <a:r>
            <a:rPr lang="en-GB" sz="1100" dirty="0"/>
            <a:t>Head of Partnerships and Families</a:t>
          </a:r>
          <a:br>
            <a:rPr lang="en-GB" sz="1100" dirty="0"/>
          </a:br>
          <a:endParaRPr lang="en-GB" sz="1100" dirty="0"/>
        </a:p>
        <a:p>
          <a:r>
            <a:rPr lang="en-GB" sz="1100" i="1" dirty="0"/>
            <a:t>Rebecca Mason</a:t>
          </a:r>
        </a:p>
      </dgm:t>
    </dgm:pt>
    <dgm:pt modelId="{98950943-B19F-4AE2-82AC-9762085F0C46}" type="parTrans" cxnId="{BCA2BBE3-39E3-4697-9D39-7FDCC9352B6A}">
      <dgm:prSet/>
      <dgm:spPr/>
      <dgm:t>
        <a:bodyPr/>
        <a:lstStyle/>
        <a:p>
          <a:endParaRPr lang="en-GB"/>
        </a:p>
      </dgm:t>
    </dgm:pt>
    <dgm:pt modelId="{A51C43AC-3F32-40C1-8AA1-92202AA93F1A}" type="sibTrans" cxnId="{BCA2BBE3-39E3-4697-9D39-7FDCC9352B6A}">
      <dgm:prSet/>
      <dgm:spPr/>
      <dgm:t>
        <a:bodyPr/>
        <a:lstStyle/>
        <a:p>
          <a:endParaRPr lang="en-GB"/>
        </a:p>
      </dgm:t>
    </dgm:pt>
    <dgm:pt modelId="{1E818BB5-3EFD-4AA1-A15D-BD52938B7DEA}">
      <dgm:prSet phldrT="[Text]" custT="1"/>
      <dgm:spPr/>
      <dgm:t>
        <a:bodyPr/>
        <a:lstStyle/>
        <a:p>
          <a:r>
            <a:rPr lang="en-GB" sz="1100" dirty="0"/>
            <a:t>Head of Early Intervention and Prevention</a:t>
          </a:r>
          <a:br>
            <a:rPr lang="en-GB" sz="1100" dirty="0"/>
          </a:br>
          <a:r>
            <a:rPr lang="en-GB" sz="1100" i="1" dirty="0"/>
            <a:t>Alison Tomes</a:t>
          </a:r>
        </a:p>
      </dgm:t>
    </dgm:pt>
    <dgm:pt modelId="{0ACB59FB-81EA-4017-A29E-02E693ED9452}" type="parTrans" cxnId="{39B5F527-F8B9-4A64-BCCB-FA574314EF1E}">
      <dgm:prSet/>
      <dgm:spPr/>
      <dgm:t>
        <a:bodyPr/>
        <a:lstStyle/>
        <a:p>
          <a:endParaRPr lang="en-GB"/>
        </a:p>
      </dgm:t>
    </dgm:pt>
    <dgm:pt modelId="{26950B3D-0D7E-440E-81AE-15F7DF4ACCF7}" type="sibTrans" cxnId="{39B5F527-F8B9-4A64-BCCB-FA574314EF1E}">
      <dgm:prSet/>
      <dgm:spPr/>
      <dgm:t>
        <a:bodyPr/>
        <a:lstStyle/>
        <a:p>
          <a:endParaRPr lang="en-GB"/>
        </a:p>
      </dgm:t>
    </dgm:pt>
    <dgm:pt modelId="{D988C3E3-6421-48D5-8AF5-A87B538CC907}">
      <dgm:prSet phldrT="[Text]" custT="1"/>
      <dgm:spPr/>
      <dgm:t>
        <a:bodyPr/>
        <a:lstStyle/>
        <a:p>
          <a:r>
            <a:rPr lang="en-GB" sz="1100" dirty="0"/>
            <a:t>Head of Quality and Safeguarding</a:t>
          </a:r>
          <a:br>
            <a:rPr lang="en-GB" sz="1100" dirty="0"/>
          </a:br>
          <a:endParaRPr lang="en-GB" sz="1100" dirty="0"/>
        </a:p>
        <a:p>
          <a:r>
            <a:rPr lang="en-GB" sz="1100" i="1" dirty="0"/>
            <a:t>Angela Harrington</a:t>
          </a:r>
        </a:p>
      </dgm:t>
    </dgm:pt>
    <dgm:pt modelId="{087BE230-1424-4C32-BA5F-6B587755B826}" type="parTrans" cxnId="{2AEB8253-1861-4620-AEE2-D5AE8E95160F}">
      <dgm:prSet/>
      <dgm:spPr/>
      <dgm:t>
        <a:bodyPr/>
        <a:lstStyle/>
        <a:p>
          <a:endParaRPr lang="en-GB"/>
        </a:p>
      </dgm:t>
    </dgm:pt>
    <dgm:pt modelId="{368343C6-CE6E-424D-8DDF-609D5CA19BC5}" type="sibTrans" cxnId="{2AEB8253-1861-4620-AEE2-D5AE8E95160F}">
      <dgm:prSet/>
      <dgm:spPr/>
      <dgm:t>
        <a:bodyPr/>
        <a:lstStyle/>
        <a:p>
          <a:endParaRPr lang="en-GB"/>
        </a:p>
      </dgm:t>
    </dgm:pt>
    <dgm:pt modelId="{F430D512-5C61-41A7-B9EB-6C65507DF524}">
      <dgm:prSet phldrT="[Text]" custT="1"/>
      <dgm:spPr/>
      <dgm:t>
        <a:bodyPr/>
        <a:lstStyle/>
        <a:p>
          <a:r>
            <a:rPr lang="en-GB" sz="1100" dirty="0"/>
            <a:t>Head of SEND Transformation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Martyn Owen</a:t>
          </a:r>
        </a:p>
      </dgm:t>
    </dgm:pt>
    <dgm:pt modelId="{AED93AC9-6560-434B-B7EB-3ED63D2E155A}" type="parTrans" cxnId="{355DA931-5CF5-47DB-89E6-AB01FD1F2165}">
      <dgm:prSet/>
      <dgm:spPr/>
      <dgm:t>
        <a:bodyPr/>
        <a:lstStyle/>
        <a:p>
          <a:endParaRPr lang="en-GB"/>
        </a:p>
      </dgm:t>
    </dgm:pt>
    <dgm:pt modelId="{23730F19-8588-444D-A4C4-810452C84394}" type="sibTrans" cxnId="{355DA931-5CF5-47DB-89E6-AB01FD1F2165}">
      <dgm:prSet/>
      <dgm:spPr/>
      <dgm:t>
        <a:bodyPr/>
        <a:lstStyle/>
        <a:p>
          <a:endParaRPr lang="en-GB"/>
        </a:p>
      </dgm:t>
    </dgm:pt>
    <dgm:pt modelId="{3D7A3D53-05E4-4BB6-8905-437D575614A9}">
      <dgm:prSet phldrT="[Text]" custT="1"/>
      <dgm:spPr/>
      <dgm:t>
        <a:bodyPr/>
        <a:lstStyle/>
        <a:p>
          <a:r>
            <a:rPr lang="en-GB" sz="1100" dirty="0"/>
            <a:t>Head of Equity and Inclusion</a:t>
          </a:r>
          <a:br>
            <a:rPr lang="en-GB" sz="1100" dirty="0"/>
          </a:br>
          <a:r>
            <a:rPr lang="en-GB" sz="1100" dirty="0"/>
            <a:t> </a:t>
          </a:r>
          <a:br>
            <a:rPr lang="en-GB" sz="1100" dirty="0"/>
          </a:br>
          <a:r>
            <a:rPr lang="en-GB" sz="1100" i="1" dirty="0"/>
            <a:t>Jane Cresswell</a:t>
          </a:r>
        </a:p>
      </dgm:t>
    </dgm:pt>
    <dgm:pt modelId="{119D5686-0449-4206-AC67-31AC1CADD374}" type="sibTrans" cxnId="{DA36B7DC-7BB1-44EE-84AE-3AB54907173F}">
      <dgm:prSet/>
      <dgm:spPr/>
      <dgm:t>
        <a:bodyPr/>
        <a:lstStyle/>
        <a:p>
          <a:endParaRPr lang="en-GB"/>
        </a:p>
      </dgm:t>
    </dgm:pt>
    <dgm:pt modelId="{BE724D1A-44F9-4EB5-8879-BE738FFBB784}" type="parTrans" cxnId="{DA36B7DC-7BB1-44EE-84AE-3AB54907173F}">
      <dgm:prSet/>
      <dgm:spPr/>
      <dgm:t>
        <a:bodyPr/>
        <a:lstStyle/>
        <a:p>
          <a:endParaRPr lang="en-GB"/>
        </a:p>
      </dgm:t>
    </dgm:pt>
    <dgm:pt modelId="{47DBCE55-966E-4F48-AFD4-40CD9BDB46F5}">
      <dgm:prSet phldrT="[Text]"/>
      <dgm:spPr/>
      <dgm:t>
        <a:bodyPr/>
        <a:lstStyle/>
        <a:p>
          <a:r>
            <a:rPr lang="en-GB" dirty="0"/>
            <a:t>Head of Education and Skills</a:t>
          </a:r>
          <a:br>
            <a:rPr lang="en-GB" dirty="0"/>
          </a:br>
          <a:br>
            <a:rPr lang="en-GB" dirty="0"/>
          </a:br>
          <a:r>
            <a:rPr lang="en-GB" i="1" dirty="0"/>
            <a:t>Jane Reed</a:t>
          </a:r>
        </a:p>
      </dgm:t>
    </dgm:pt>
    <dgm:pt modelId="{B2D0A3D7-2BAB-4201-89B4-382788AAF398}" type="sibTrans" cxnId="{5182EE31-C026-4330-92D9-CE5A1A308754}">
      <dgm:prSet/>
      <dgm:spPr/>
      <dgm:t>
        <a:bodyPr/>
        <a:lstStyle/>
        <a:p>
          <a:endParaRPr lang="en-GB"/>
        </a:p>
      </dgm:t>
    </dgm:pt>
    <dgm:pt modelId="{C2D4ED03-7ECF-44BB-8E7E-47331F93411E}" type="parTrans" cxnId="{5182EE31-C026-4330-92D9-CE5A1A308754}">
      <dgm:prSet/>
      <dgm:spPr/>
      <dgm:t>
        <a:bodyPr/>
        <a:lstStyle/>
        <a:p>
          <a:endParaRPr lang="en-GB"/>
        </a:p>
      </dgm:t>
    </dgm:pt>
    <dgm:pt modelId="{5523E79A-AA9F-423E-8335-E1A30059DF17}">
      <dgm:prSet phldrT="[Text]"/>
      <dgm:spPr/>
      <dgm:t>
        <a:bodyPr/>
        <a:lstStyle/>
        <a:p>
          <a:r>
            <a:rPr lang="en-GB" dirty="0"/>
            <a:t>Head of Skills</a:t>
          </a:r>
          <a:br>
            <a:rPr lang="en-GB" dirty="0"/>
          </a:br>
          <a:br>
            <a:rPr lang="en-GB" dirty="0"/>
          </a:br>
          <a:r>
            <a:rPr lang="en-GB" i="1" dirty="0"/>
            <a:t>Claire Cardwell</a:t>
          </a:r>
        </a:p>
      </dgm:t>
    </dgm:pt>
    <dgm:pt modelId="{7A98A721-B679-43FC-8123-DCB61903B353}" type="sibTrans" cxnId="{37B854CC-1439-4309-B2A5-C6D65E751089}">
      <dgm:prSet/>
      <dgm:spPr/>
      <dgm:t>
        <a:bodyPr/>
        <a:lstStyle/>
        <a:p>
          <a:endParaRPr lang="en-GB"/>
        </a:p>
      </dgm:t>
    </dgm:pt>
    <dgm:pt modelId="{41C7486C-786E-4BE4-96DD-4E88E03CFA65}" type="parTrans" cxnId="{37B854CC-1439-4309-B2A5-C6D65E751089}">
      <dgm:prSet/>
      <dgm:spPr/>
      <dgm:t>
        <a:bodyPr/>
        <a:lstStyle/>
        <a:p>
          <a:endParaRPr lang="en-GB"/>
        </a:p>
      </dgm:t>
    </dgm:pt>
    <dgm:pt modelId="{0887769E-C622-41EA-968F-DBB25E21A945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1100" dirty="0"/>
            <a:t>Assistant Director Partnerships, Early Intervention &amp; Localities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Lee Golze</a:t>
          </a:r>
        </a:p>
      </dgm:t>
    </dgm:pt>
    <dgm:pt modelId="{8CD0C8E0-BA5A-4232-910B-FA034D5F140D}" type="parTrans" cxnId="{B69A1226-575B-4ECE-BE4F-7AEC7A60F010}">
      <dgm:prSet/>
      <dgm:spPr/>
      <dgm:t>
        <a:bodyPr/>
        <a:lstStyle/>
        <a:p>
          <a:endParaRPr lang="en-GB"/>
        </a:p>
      </dgm:t>
    </dgm:pt>
    <dgm:pt modelId="{97E12860-9667-42B2-BC9F-0C2F2F8FAECD}" type="sibTrans" cxnId="{B69A1226-575B-4ECE-BE4F-7AEC7A60F010}">
      <dgm:prSet/>
      <dgm:spPr/>
      <dgm:t>
        <a:bodyPr/>
        <a:lstStyle/>
        <a:p>
          <a:endParaRPr lang="en-GB"/>
        </a:p>
      </dgm:t>
    </dgm:pt>
    <dgm:pt modelId="{8D1E2A17-DE4E-4F14-A6FB-2487F48D74F3}">
      <dgm:prSet phldrT="[Text]" custT="1"/>
      <dgm:spPr/>
      <dgm:t>
        <a:bodyPr/>
        <a:lstStyle/>
        <a:p>
          <a:r>
            <a:rPr lang="en-GB" sz="1100" dirty="0"/>
            <a:t>Strategic Lead for Help and Protection 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Anne Chester-Walsh</a:t>
          </a:r>
        </a:p>
      </dgm:t>
    </dgm:pt>
    <dgm:pt modelId="{80B97FB4-7303-433F-97EE-4142CDED17AB}" type="parTrans" cxnId="{3F010908-5660-4FAD-A425-0DBF1E70DFF9}">
      <dgm:prSet/>
      <dgm:spPr/>
      <dgm:t>
        <a:bodyPr/>
        <a:lstStyle/>
        <a:p>
          <a:endParaRPr lang="en-GB"/>
        </a:p>
      </dgm:t>
    </dgm:pt>
    <dgm:pt modelId="{018C2B91-F448-4E96-8B55-AA71DF195B8A}" type="sibTrans" cxnId="{3F010908-5660-4FAD-A425-0DBF1E70DFF9}">
      <dgm:prSet/>
      <dgm:spPr/>
      <dgm:t>
        <a:bodyPr/>
        <a:lstStyle/>
        <a:p>
          <a:endParaRPr lang="en-GB"/>
        </a:p>
      </dgm:t>
    </dgm:pt>
    <dgm:pt modelId="{D4F5A87A-4775-4D0F-A10E-56870401E3A5}">
      <dgm:prSet phldrT="[Text]" custT="1"/>
      <dgm:spPr/>
      <dgm:t>
        <a:bodyPr/>
        <a:lstStyle/>
        <a:p>
          <a:r>
            <a:rPr lang="en-GB" sz="1100" dirty="0"/>
            <a:t> Strategic Lead for CiC and Achieving Permanence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Seth Harris-White</a:t>
          </a:r>
        </a:p>
      </dgm:t>
    </dgm:pt>
    <dgm:pt modelId="{AF30F161-2270-4C93-AE2C-3C578DD02AC4}" type="parTrans" cxnId="{1C0F44F9-72EA-4AE4-9B95-CE6ADB73E306}">
      <dgm:prSet/>
      <dgm:spPr/>
      <dgm:t>
        <a:bodyPr/>
        <a:lstStyle/>
        <a:p>
          <a:endParaRPr lang="en-GB"/>
        </a:p>
      </dgm:t>
    </dgm:pt>
    <dgm:pt modelId="{F31E4D88-5730-4089-B535-3476185EA320}" type="sibTrans" cxnId="{1C0F44F9-72EA-4AE4-9B95-CE6ADB73E306}">
      <dgm:prSet/>
      <dgm:spPr/>
      <dgm:t>
        <a:bodyPr/>
        <a:lstStyle/>
        <a:p>
          <a:endParaRPr lang="en-GB"/>
        </a:p>
      </dgm:t>
    </dgm:pt>
    <dgm:pt modelId="{DF7B6FDA-4482-44E5-9A7D-5187D17ADCB0}">
      <dgm:prSet phldrT="[Text]" custT="1"/>
      <dgm:spPr/>
      <dgm:t>
        <a:bodyPr/>
        <a:lstStyle/>
        <a:p>
          <a:r>
            <a:rPr lang="en-GB" sz="1100" dirty="0"/>
            <a:t>Strategic Lead for Quality, Performance and Standards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Clive Chambers</a:t>
          </a:r>
        </a:p>
      </dgm:t>
    </dgm:pt>
    <dgm:pt modelId="{1641082F-1D32-4320-A5D9-1978FBDA5A11}" type="parTrans" cxnId="{2ABACA6D-207C-494A-A472-5698F7A02E7B}">
      <dgm:prSet/>
      <dgm:spPr/>
      <dgm:t>
        <a:bodyPr/>
        <a:lstStyle/>
        <a:p>
          <a:endParaRPr lang="en-GB"/>
        </a:p>
      </dgm:t>
    </dgm:pt>
    <dgm:pt modelId="{11B06411-E65D-4AA8-A7A0-C606B411649F}" type="sibTrans" cxnId="{2ABACA6D-207C-494A-A472-5698F7A02E7B}">
      <dgm:prSet/>
      <dgm:spPr/>
      <dgm:t>
        <a:bodyPr/>
        <a:lstStyle/>
        <a:p>
          <a:endParaRPr lang="en-GB"/>
        </a:p>
      </dgm:t>
    </dgm:pt>
    <dgm:pt modelId="{C43440B0-CA0F-476C-B530-86AFC9A31DF8}">
      <dgm:prSet phldrT="[Text]" custT="1"/>
      <dgm:spPr/>
      <dgm:t>
        <a:bodyPr/>
        <a:lstStyle/>
        <a:p>
          <a:r>
            <a:rPr lang="en-GB" sz="1100" dirty="0"/>
            <a:t>Strategic Lead for Practice Improvement 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Andy Hood</a:t>
          </a:r>
        </a:p>
      </dgm:t>
    </dgm:pt>
    <dgm:pt modelId="{21ECBEC2-5563-4C9C-A4F7-EB84B19370A0}" type="parTrans" cxnId="{AC9B9F58-F309-434E-85B8-4A1350C91460}">
      <dgm:prSet/>
      <dgm:spPr/>
      <dgm:t>
        <a:bodyPr/>
        <a:lstStyle/>
        <a:p>
          <a:endParaRPr lang="en-GB"/>
        </a:p>
      </dgm:t>
    </dgm:pt>
    <dgm:pt modelId="{3F5D0F1D-B396-40F4-9F8E-8CCF756302C2}" type="sibTrans" cxnId="{AC9B9F58-F309-434E-85B8-4A1350C91460}">
      <dgm:prSet/>
      <dgm:spPr/>
      <dgm:t>
        <a:bodyPr/>
        <a:lstStyle/>
        <a:p>
          <a:endParaRPr lang="en-GB"/>
        </a:p>
      </dgm:t>
    </dgm:pt>
    <dgm:pt modelId="{912828DD-FD9B-4085-A301-62011EB3F44F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CFF9A0-137E-4C8C-AF96-10A8C6896819}" type="pres">
      <dgm:prSet presAssocID="{F08F0830-54A0-4E7A-834F-37D0EFAF184D}" presName="hierRoot1" presStyleCnt="0"/>
      <dgm:spPr/>
    </dgm:pt>
    <dgm:pt modelId="{AEFD0D4B-C0DA-43A2-A1F7-71398F9E4F04}" type="pres">
      <dgm:prSet presAssocID="{F08F0830-54A0-4E7A-834F-37D0EFAF184D}" presName="composite" presStyleCnt="0"/>
      <dgm:spPr/>
    </dgm:pt>
    <dgm:pt modelId="{252C64FF-0E53-490C-AFA2-04A7F29369ED}" type="pres">
      <dgm:prSet presAssocID="{F08F0830-54A0-4E7A-834F-37D0EFAF184D}" presName="background" presStyleLbl="node0" presStyleIdx="0" presStyleCnt="1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ADAFD444-5B87-41E3-9525-91E7D7D12137}" type="pres">
      <dgm:prSet presAssocID="{F08F0830-54A0-4E7A-834F-37D0EFAF184D}" presName="text" presStyleLbl="fgAcc0" presStyleIdx="0" presStyleCnt="1" custScaleX="192778" custScaleY="215684" custLinFactY="-237434" custLinFactNeighborX="4727" custLinFactNeighborY="-300000">
        <dgm:presLayoutVars>
          <dgm:chPref val="3"/>
        </dgm:presLayoutVars>
      </dgm:prSet>
      <dgm:spPr/>
    </dgm:pt>
    <dgm:pt modelId="{CE8C4497-1E4B-4850-8A39-1FB80B9A3208}" type="pres">
      <dgm:prSet presAssocID="{F08F0830-54A0-4E7A-834F-37D0EFAF184D}" presName="hierChild2" presStyleCnt="0"/>
      <dgm:spPr/>
    </dgm:pt>
    <dgm:pt modelId="{6F762DA1-8B5C-4C20-AA83-BD0F7EF8E986}" type="pres">
      <dgm:prSet presAssocID="{6B1514F2-2B32-46DB-8976-DCF3E43BF692}" presName="Name10" presStyleLbl="parChTrans1D2" presStyleIdx="0" presStyleCnt="3"/>
      <dgm:spPr/>
    </dgm:pt>
    <dgm:pt modelId="{9F06946E-B357-4DB0-AC55-0F3D890A24E0}" type="pres">
      <dgm:prSet presAssocID="{34EC05E4-878D-4972-871B-6E27DF49C722}" presName="hierRoot2" presStyleCnt="0"/>
      <dgm:spPr/>
    </dgm:pt>
    <dgm:pt modelId="{DB6EF039-8E43-445A-AD1A-590A5FB3C536}" type="pres">
      <dgm:prSet presAssocID="{34EC05E4-878D-4972-871B-6E27DF49C722}" presName="composite2" presStyleCnt="0"/>
      <dgm:spPr/>
    </dgm:pt>
    <dgm:pt modelId="{6735B558-3235-4345-A5B8-762B164A08F3}" type="pres">
      <dgm:prSet presAssocID="{34EC05E4-878D-4972-871B-6E27DF49C722}" presName="background2" presStyleLbl="node2" presStyleIdx="0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6BD17FA1-44FD-4C5A-9773-5FC7D15F6F30}" type="pres">
      <dgm:prSet presAssocID="{34EC05E4-878D-4972-871B-6E27DF49C722}" presName="text2" presStyleLbl="fgAcc2" presStyleIdx="0" presStyleCnt="3" custScaleX="177156" custScaleY="177156" custLinFactY="-200000" custLinFactNeighborX="-28737" custLinFactNeighborY="-202342">
        <dgm:presLayoutVars>
          <dgm:chPref val="3"/>
        </dgm:presLayoutVars>
      </dgm:prSet>
      <dgm:spPr/>
    </dgm:pt>
    <dgm:pt modelId="{92AA292E-B804-4233-8045-BDC0339D8D0F}" type="pres">
      <dgm:prSet presAssocID="{34EC05E4-878D-4972-871B-6E27DF49C722}" presName="hierChild3" presStyleCnt="0"/>
      <dgm:spPr/>
    </dgm:pt>
    <dgm:pt modelId="{AC21DEDB-5E0D-454F-9A7E-91D910EA2C9E}" type="pres">
      <dgm:prSet presAssocID="{80B97FB4-7303-433F-97EE-4142CDED17AB}" presName="Name17" presStyleLbl="parChTrans1D3" presStyleIdx="0" presStyleCnt="11"/>
      <dgm:spPr/>
    </dgm:pt>
    <dgm:pt modelId="{DFC989C5-E932-49B7-8AE9-FBD3F09EFB92}" type="pres">
      <dgm:prSet presAssocID="{8D1E2A17-DE4E-4F14-A6FB-2487F48D74F3}" presName="hierRoot3" presStyleCnt="0"/>
      <dgm:spPr/>
    </dgm:pt>
    <dgm:pt modelId="{BFF1DB58-AC25-4FFB-A316-398901085033}" type="pres">
      <dgm:prSet presAssocID="{8D1E2A17-DE4E-4F14-A6FB-2487F48D74F3}" presName="composite3" presStyleCnt="0"/>
      <dgm:spPr/>
    </dgm:pt>
    <dgm:pt modelId="{E2BA7645-8896-4CE0-99EC-3E0A1A38684A}" type="pres">
      <dgm:prSet presAssocID="{8D1E2A17-DE4E-4F14-A6FB-2487F48D74F3}" presName="background3" presStyleLbl="node3" presStyleIdx="0" presStyleCnt="11"/>
      <dgm:spPr/>
    </dgm:pt>
    <dgm:pt modelId="{A29FF1DC-CBE4-4919-B2B2-C1357483C73A}" type="pres">
      <dgm:prSet presAssocID="{8D1E2A17-DE4E-4F14-A6FB-2487F48D74F3}" presName="text3" presStyleLbl="fgAcc3" presStyleIdx="0" presStyleCnt="11" custScaleX="104565" custScaleY="388639" custLinFactY="-106576" custLinFactNeighborX="2528" custLinFactNeighborY="-200000">
        <dgm:presLayoutVars>
          <dgm:chPref val="3"/>
        </dgm:presLayoutVars>
      </dgm:prSet>
      <dgm:spPr/>
    </dgm:pt>
    <dgm:pt modelId="{3E488B84-1860-41CA-9C3A-D4344720A912}" type="pres">
      <dgm:prSet presAssocID="{8D1E2A17-DE4E-4F14-A6FB-2487F48D74F3}" presName="hierChild4" presStyleCnt="0"/>
      <dgm:spPr/>
    </dgm:pt>
    <dgm:pt modelId="{76A00A29-67C6-499C-AB10-21C812B2E98A}" type="pres">
      <dgm:prSet presAssocID="{AF30F161-2270-4C93-AE2C-3C578DD02AC4}" presName="Name17" presStyleLbl="parChTrans1D3" presStyleIdx="1" presStyleCnt="11"/>
      <dgm:spPr/>
    </dgm:pt>
    <dgm:pt modelId="{34422D18-7EDE-4EFA-92B9-8BB9BF47C01E}" type="pres">
      <dgm:prSet presAssocID="{D4F5A87A-4775-4D0F-A10E-56870401E3A5}" presName="hierRoot3" presStyleCnt="0"/>
      <dgm:spPr/>
    </dgm:pt>
    <dgm:pt modelId="{B870B5A3-DF2B-466A-8621-89CC0BC63D71}" type="pres">
      <dgm:prSet presAssocID="{D4F5A87A-4775-4D0F-A10E-56870401E3A5}" presName="composite3" presStyleCnt="0"/>
      <dgm:spPr/>
    </dgm:pt>
    <dgm:pt modelId="{BFA8D314-A4A5-4D42-B823-FC05615A885D}" type="pres">
      <dgm:prSet presAssocID="{D4F5A87A-4775-4D0F-A10E-56870401E3A5}" presName="background3" presStyleLbl="node3" presStyleIdx="1" presStyleCnt="11"/>
      <dgm:spPr/>
    </dgm:pt>
    <dgm:pt modelId="{B117EFF9-D87C-41E3-8660-1C7F543E1479}" type="pres">
      <dgm:prSet presAssocID="{D4F5A87A-4775-4D0F-A10E-56870401E3A5}" presName="text3" presStyleLbl="fgAcc3" presStyleIdx="1" presStyleCnt="11" custScaleX="105056" custScaleY="394557" custLinFactY="-106867" custLinFactNeighborX="-1680" custLinFactNeighborY="-200000">
        <dgm:presLayoutVars>
          <dgm:chPref val="3"/>
        </dgm:presLayoutVars>
      </dgm:prSet>
      <dgm:spPr/>
    </dgm:pt>
    <dgm:pt modelId="{2EF1B24D-3CDC-432A-9399-AAFB16205959}" type="pres">
      <dgm:prSet presAssocID="{D4F5A87A-4775-4D0F-A10E-56870401E3A5}" presName="hierChild4" presStyleCnt="0"/>
      <dgm:spPr/>
    </dgm:pt>
    <dgm:pt modelId="{F1A49B71-2021-4098-A61A-7E38ECF020AC}" type="pres">
      <dgm:prSet presAssocID="{1641082F-1D32-4320-A5D9-1978FBDA5A11}" presName="Name17" presStyleLbl="parChTrans1D3" presStyleIdx="2" presStyleCnt="11"/>
      <dgm:spPr/>
    </dgm:pt>
    <dgm:pt modelId="{E95CCA75-21F5-4914-B426-BC9CE352996A}" type="pres">
      <dgm:prSet presAssocID="{DF7B6FDA-4482-44E5-9A7D-5187D17ADCB0}" presName="hierRoot3" presStyleCnt="0"/>
      <dgm:spPr/>
    </dgm:pt>
    <dgm:pt modelId="{E32E4EA4-EE8B-4A00-8E86-6C1FD1EA7461}" type="pres">
      <dgm:prSet presAssocID="{DF7B6FDA-4482-44E5-9A7D-5187D17ADCB0}" presName="composite3" presStyleCnt="0"/>
      <dgm:spPr/>
    </dgm:pt>
    <dgm:pt modelId="{A1A56AD8-9A66-4AD7-B9F6-1D317614B48C}" type="pres">
      <dgm:prSet presAssocID="{DF7B6FDA-4482-44E5-9A7D-5187D17ADCB0}" presName="background3" presStyleLbl="node3" presStyleIdx="2" presStyleCnt="11"/>
      <dgm:spPr/>
    </dgm:pt>
    <dgm:pt modelId="{4D918BC2-034C-46DC-B8CF-F66224AD7FE1}" type="pres">
      <dgm:prSet presAssocID="{DF7B6FDA-4482-44E5-9A7D-5187D17ADCB0}" presName="text3" presStyleLbl="fgAcc3" presStyleIdx="2" presStyleCnt="11" custScaleX="106984" custScaleY="390841" custLinFactY="-106967" custLinFactNeighborX="-4835" custLinFactNeighborY="-200000">
        <dgm:presLayoutVars>
          <dgm:chPref val="3"/>
        </dgm:presLayoutVars>
      </dgm:prSet>
      <dgm:spPr/>
    </dgm:pt>
    <dgm:pt modelId="{9AA6748C-CD27-4158-84FC-F30CCB598058}" type="pres">
      <dgm:prSet presAssocID="{DF7B6FDA-4482-44E5-9A7D-5187D17ADCB0}" presName="hierChild4" presStyleCnt="0"/>
      <dgm:spPr/>
    </dgm:pt>
    <dgm:pt modelId="{446D8D66-04C8-4F00-BC20-78BC3D5FF658}" type="pres">
      <dgm:prSet presAssocID="{21ECBEC2-5563-4C9C-A4F7-EB84B19370A0}" presName="Name17" presStyleLbl="parChTrans1D3" presStyleIdx="3" presStyleCnt="11"/>
      <dgm:spPr/>
    </dgm:pt>
    <dgm:pt modelId="{5591612A-CD0D-45BD-8F37-78675A198298}" type="pres">
      <dgm:prSet presAssocID="{C43440B0-CA0F-476C-B530-86AFC9A31DF8}" presName="hierRoot3" presStyleCnt="0"/>
      <dgm:spPr/>
    </dgm:pt>
    <dgm:pt modelId="{3FE1665F-91A2-4248-8A3C-0DD8EA7694A4}" type="pres">
      <dgm:prSet presAssocID="{C43440B0-CA0F-476C-B530-86AFC9A31DF8}" presName="composite3" presStyleCnt="0"/>
      <dgm:spPr/>
    </dgm:pt>
    <dgm:pt modelId="{8DC80695-7205-4BCC-9F53-9FE3D9E1B660}" type="pres">
      <dgm:prSet presAssocID="{C43440B0-CA0F-476C-B530-86AFC9A31DF8}" presName="background3" presStyleLbl="node3" presStyleIdx="3" presStyleCnt="11"/>
      <dgm:spPr/>
    </dgm:pt>
    <dgm:pt modelId="{BE16B253-0E01-4C6D-9563-0EBC8FD049FA}" type="pres">
      <dgm:prSet presAssocID="{C43440B0-CA0F-476C-B530-86AFC9A31DF8}" presName="text3" presStyleLbl="fgAcc3" presStyleIdx="3" presStyleCnt="11" custScaleX="107851" custScaleY="398599" custLinFactY="-106947" custLinFactNeighborX="-6526" custLinFactNeighborY="-200000">
        <dgm:presLayoutVars>
          <dgm:chPref val="3"/>
        </dgm:presLayoutVars>
      </dgm:prSet>
      <dgm:spPr/>
    </dgm:pt>
    <dgm:pt modelId="{BF563D2A-C9C5-400C-95B2-6DE7572908C6}" type="pres">
      <dgm:prSet presAssocID="{C43440B0-CA0F-476C-B530-86AFC9A31DF8}" presName="hierChild4" presStyleCnt="0"/>
      <dgm:spPr/>
    </dgm:pt>
    <dgm:pt modelId="{D6EB6BA4-58BC-49F6-82EA-43B6E7DEDBF6}" type="pres">
      <dgm:prSet presAssocID="{8CD0C8E0-BA5A-4232-910B-FA034D5F140D}" presName="Name10" presStyleLbl="parChTrans1D2" presStyleIdx="1" presStyleCnt="3"/>
      <dgm:spPr/>
    </dgm:pt>
    <dgm:pt modelId="{5E0D956A-CC46-4A3B-89AF-C7A34AAF20EE}" type="pres">
      <dgm:prSet presAssocID="{0887769E-C622-41EA-968F-DBB25E21A945}" presName="hierRoot2" presStyleCnt="0"/>
      <dgm:spPr/>
    </dgm:pt>
    <dgm:pt modelId="{9A2B7000-8B88-4000-802D-EF91D73B212C}" type="pres">
      <dgm:prSet presAssocID="{0887769E-C622-41EA-968F-DBB25E21A945}" presName="composite2" presStyleCnt="0"/>
      <dgm:spPr/>
    </dgm:pt>
    <dgm:pt modelId="{773AAFBD-A2D0-41A6-9D50-1C3F06006AFB}" type="pres">
      <dgm:prSet presAssocID="{0887769E-C622-41EA-968F-DBB25E21A945}" presName="background2" presStyleLbl="node2" presStyleIdx="1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E1BCB632-0C47-479B-98F2-D05DEFD5C01C}" type="pres">
      <dgm:prSet presAssocID="{0887769E-C622-41EA-968F-DBB25E21A945}" presName="text2" presStyleLbl="fgAcc2" presStyleIdx="1" presStyleCnt="3" custScaleX="206190" custScaleY="177156" custLinFactY="-200000" custLinFactNeighborX="29018" custLinFactNeighborY="-201571">
        <dgm:presLayoutVars>
          <dgm:chPref val="3"/>
        </dgm:presLayoutVars>
      </dgm:prSet>
      <dgm:spPr/>
    </dgm:pt>
    <dgm:pt modelId="{DA8716C4-D86F-4058-94CC-35C398E0C0B9}" type="pres">
      <dgm:prSet presAssocID="{0887769E-C622-41EA-968F-DBB25E21A945}" presName="hierChild3" presStyleCnt="0"/>
      <dgm:spPr/>
    </dgm:pt>
    <dgm:pt modelId="{AE5AB769-680D-4108-9376-805314F1A633}" type="pres">
      <dgm:prSet presAssocID="{98950943-B19F-4AE2-82AC-9762085F0C46}" presName="Name17" presStyleLbl="parChTrans1D3" presStyleIdx="4" presStyleCnt="11"/>
      <dgm:spPr/>
    </dgm:pt>
    <dgm:pt modelId="{1A4642D1-18C8-4EDF-BB4C-6F1885F4E664}" type="pres">
      <dgm:prSet presAssocID="{180D9A6A-AA20-4D93-A875-DE4091BD4319}" presName="hierRoot3" presStyleCnt="0"/>
      <dgm:spPr/>
    </dgm:pt>
    <dgm:pt modelId="{41AD98D3-D0A9-4F99-938C-0828210DEB51}" type="pres">
      <dgm:prSet presAssocID="{180D9A6A-AA20-4D93-A875-DE4091BD4319}" presName="composite3" presStyleCnt="0"/>
      <dgm:spPr/>
    </dgm:pt>
    <dgm:pt modelId="{A97125B7-0749-48E9-AF42-EFD45D8C527B}" type="pres">
      <dgm:prSet presAssocID="{180D9A6A-AA20-4D93-A875-DE4091BD4319}" presName="background3" presStyleLbl="node3" presStyleIdx="4" presStyleCnt="11"/>
      <dgm:spPr/>
    </dgm:pt>
    <dgm:pt modelId="{B1989171-6CBB-4EEE-9925-A0BDF7863B04}" type="pres">
      <dgm:prSet presAssocID="{180D9A6A-AA20-4D93-A875-DE4091BD4319}" presName="text3" presStyleLbl="fgAcc3" presStyleIdx="4" presStyleCnt="11" custScaleY="414131" custLinFactX="100000" custLinFactY="-111338" custLinFactNeighborX="162445" custLinFactNeighborY="-200000">
        <dgm:presLayoutVars>
          <dgm:chPref val="3"/>
        </dgm:presLayoutVars>
      </dgm:prSet>
      <dgm:spPr/>
    </dgm:pt>
    <dgm:pt modelId="{876989A5-7AA4-46CC-8000-8B3E07677E02}" type="pres">
      <dgm:prSet presAssocID="{180D9A6A-AA20-4D93-A875-DE4091BD4319}" presName="hierChild4" presStyleCnt="0"/>
      <dgm:spPr/>
    </dgm:pt>
    <dgm:pt modelId="{0687F2F9-85E0-4480-B0D0-99546F7DB710}" type="pres">
      <dgm:prSet presAssocID="{0ACB59FB-81EA-4017-A29E-02E693ED9452}" presName="Name17" presStyleLbl="parChTrans1D3" presStyleIdx="5" presStyleCnt="11"/>
      <dgm:spPr/>
    </dgm:pt>
    <dgm:pt modelId="{DE45FD53-3DCB-4365-A9F6-DA5723BAFA71}" type="pres">
      <dgm:prSet presAssocID="{1E818BB5-3EFD-4AA1-A15D-BD52938B7DEA}" presName="hierRoot3" presStyleCnt="0"/>
      <dgm:spPr/>
    </dgm:pt>
    <dgm:pt modelId="{385AFAED-6D76-420F-A46F-F31042211851}" type="pres">
      <dgm:prSet presAssocID="{1E818BB5-3EFD-4AA1-A15D-BD52938B7DEA}" presName="composite3" presStyleCnt="0"/>
      <dgm:spPr/>
    </dgm:pt>
    <dgm:pt modelId="{642BC811-A8FA-49CB-B566-34B783056BFA}" type="pres">
      <dgm:prSet presAssocID="{1E818BB5-3EFD-4AA1-A15D-BD52938B7DEA}" presName="background3" presStyleLbl="node3" presStyleIdx="5" presStyleCnt="11"/>
      <dgm:spPr/>
    </dgm:pt>
    <dgm:pt modelId="{9295398A-98FC-4798-8EC7-EDEF1082C0CF}" type="pres">
      <dgm:prSet presAssocID="{1E818BB5-3EFD-4AA1-A15D-BD52938B7DEA}" presName="text3" presStyleLbl="fgAcc3" presStyleIdx="5" presStyleCnt="11" custScaleX="102604" custScaleY="412556" custLinFactX="-16813" custLinFactY="-110600" custLinFactNeighborX="-100000" custLinFactNeighborY="-200000">
        <dgm:presLayoutVars>
          <dgm:chPref val="3"/>
        </dgm:presLayoutVars>
      </dgm:prSet>
      <dgm:spPr/>
    </dgm:pt>
    <dgm:pt modelId="{45BBD98D-A07A-40A6-AB53-E2D7AB709DA4}" type="pres">
      <dgm:prSet presAssocID="{1E818BB5-3EFD-4AA1-A15D-BD52938B7DEA}" presName="hierChild4" presStyleCnt="0"/>
      <dgm:spPr/>
    </dgm:pt>
    <dgm:pt modelId="{A64ACABC-F897-46EA-8CBE-4F4BDAEBC504}" type="pres">
      <dgm:prSet presAssocID="{087BE230-1424-4C32-BA5F-6B587755B826}" presName="Name17" presStyleLbl="parChTrans1D3" presStyleIdx="6" presStyleCnt="11"/>
      <dgm:spPr/>
    </dgm:pt>
    <dgm:pt modelId="{14B177A0-1000-4766-BC1C-AF05DC43B0C0}" type="pres">
      <dgm:prSet presAssocID="{D988C3E3-6421-48D5-8AF5-A87B538CC907}" presName="hierRoot3" presStyleCnt="0"/>
      <dgm:spPr/>
    </dgm:pt>
    <dgm:pt modelId="{DEBFF1AF-A54B-4AA0-B25D-7BBF3B5C22B5}" type="pres">
      <dgm:prSet presAssocID="{D988C3E3-6421-48D5-8AF5-A87B538CC907}" presName="composite3" presStyleCnt="0"/>
      <dgm:spPr/>
    </dgm:pt>
    <dgm:pt modelId="{1AAA4B68-30E8-45C6-97FA-C940CCE13042}" type="pres">
      <dgm:prSet presAssocID="{D988C3E3-6421-48D5-8AF5-A87B538CC907}" presName="background3" presStyleLbl="node3" presStyleIdx="6" presStyleCnt="11"/>
      <dgm:spPr/>
    </dgm:pt>
    <dgm:pt modelId="{DB25EB39-FE9B-4ECC-AA0B-EFCCD69BBFBC}" type="pres">
      <dgm:prSet presAssocID="{D988C3E3-6421-48D5-8AF5-A87B538CC907}" presName="text3" presStyleLbl="fgAcc3" presStyleIdx="6" presStyleCnt="11" custScaleX="102509" custScaleY="416458" custLinFactX="-7793" custLinFactY="-108633" custLinFactNeighborX="-100000" custLinFactNeighborY="-200000">
        <dgm:presLayoutVars>
          <dgm:chPref val="3"/>
        </dgm:presLayoutVars>
      </dgm:prSet>
      <dgm:spPr/>
    </dgm:pt>
    <dgm:pt modelId="{34CCC07D-A8ED-423B-8A3C-148A0B1537EE}" type="pres">
      <dgm:prSet presAssocID="{D988C3E3-6421-48D5-8AF5-A87B538CC907}" presName="hierChild4" presStyleCnt="0"/>
      <dgm:spPr/>
    </dgm:pt>
    <dgm:pt modelId="{9B491919-3B06-4215-B2E7-E7555E1A1812}" type="pres">
      <dgm:prSet presAssocID="{E986CD07-292C-4907-AF26-393C0956C11F}" presName="Name10" presStyleLbl="parChTrans1D2" presStyleIdx="2" presStyleCnt="3"/>
      <dgm:spPr/>
    </dgm:pt>
    <dgm:pt modelId="{ACDEC518-C8DA-401C-A014-85EFCED18E0D}" type="pres">
      <dgm:prSet presAssocID="{83909E86-47A5-4BA1-AA17-796EB334E3E0}" presName="hierRoot2" presStyleCnt="0"/>
      <dgm:spPr/>
    </dgm:pt>
    <dgm:pt modelId="{B8AC1E79-126E-488B-85FD-F4E8F7446B46}" type="pres">
      <dgm:prSet presAssocID="{83909E86-47A5-4BA1-AA17-796EB334E3E0}" presName="composite2" presStyleCnt="0"/>
      <dgm:spPr/>
    </dgm:pt>
    <dgm:pt modelId="{A91D3CB8-8FCB-4CEE-A210-21AE1BD8DADB}" type="pres">
      <dgm:prSet presAssocID="{83909E86-47A5-4BA1-AA17-796EB334E3E0}" presName="background2" presStyleLbl="node2" presStyleIdx="2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8710BE61-5BD0-4521-8D65-23640EE6CC31}" type="pres">
      <dgm:prSet presAssocID="{83909E86-47A5-4BA1-AA17-796EB334E3E0}" presName="text2" presStyleLbl="fgAcc2" presStyleIdx="2" presStyleCnt="3" custScaleX="177156" custScaleY="177156" custLinFactY="-200000" custLinFactNeighborX="15203" custLinFactNeighborY="-201804">
        <dgm:presLayoutVars>
          <dgm:chPref val="3"/>
        </dgm:presLayoutVars>
      </dgm:prSet>
      <dgm:spPr/>
    </dgm:pt>
    <dgm:pt modelId="{AEBA0E3C-CD62-45CB-9B51-3BF047E2F322}" type="pres">
      <dgm:prSet presAssocID="{83909E86-47A5-4BA1-AA17-796EB334E3E0}" presName="hierChild3" presStyleCnt="0"/>
      <dgm:spPr/>
    </dgm:pt>
    <dgm:pt modelId="{239C0CCA-38B1-49C4-8D89-19AEC78F2819}" type="pres">
      <dgm:prSet presAssocID="{AED93AC9-6560-434B-B7EB-3ED63D2E155A}" presName="Name17" presStyleLbl="parChTrans1D3" presStyleIdx="7" presStyleCnt="11"/>
      <dgm:spPr/>
    </dgm:pt>
    <dgm:pt modelId="{419173EB-AF0A-44D8-9AB7-3A7CCCF07D54}" type="pres">
      <dgm:prSet presAssocID="{F430D512-5C61-41A7-B9EB-6C65507DF524}" presName="hierRoot3" presStyleCnt="0"/>
      <dgm:spPr/>
    </dgm:pt>
    <dgm:pt modelId="{6EBF934E-D25A-4C45-91D1-FD0E9712AC24}" type="pres">
      <dgm:prSet presAssocID="{F430D512-5C61-41A7-B9EB-6C65507DF524}" presName="composite3" presStyleCnt="0"/>
      <dgm:spPr/>
    </dgm:pt>
    <dgm:pt modelId="{E82ED52C-9220-48DB-BCF3-E44FDCF0ED0C}" type="pres">
      <dgm:prSet presAssocID="{F430D512-5C61-41A7-B9EB-6C65507DF524}" presName="background3" presStyleLbl="node3" presStyleIdx="7" presStyleCnt="11"/>
      <dgm:spPr/>
    </dgm:pt>
    <dgm:pt modelId="{2E9F93EB-F2BC-4FCD-B75C-D95B84DFEA03}" type="pres">
      <dgm:prSet presAssocID="{F430D512-5C61-41A7-B9EB-6C65507DF524}" presName="text3" presStyleLbl="fgAcc3" presStyleIdx="7" presStyleCnt="11" custScaleY="415235" custLinFactY="-107180" custLinFactNeighborX="10032" custLinFactNeighborY="-200000">
        <dgm:presLayoutVars>
          <dgm:chPref val="3"/>
        </dgm:presLayoutVars>
      </dgm:prSet>
      <dgm:spPr/>
    </dgm:pt>
    <dgm:pt modelId="{F1F9CB26-B25F-4247-B070-066D54154CC9}" type="pres">
      <dgm:prSet presAssocID="{F430D512-5C61-41A7-B9EB-6C65507DF524}" presName="hierChild4" presStyleCnt="0"/>
      <dgm:spPr/>
    </dgm:pt>
    <dgm:pt modelId="{FD2D21DE-6B9B-4F8D-89D6-F7530FF50A2A}" type="pres">
      <dgm:prSet presAssocID="{BE724D1A-44F9-4EB5-8879-BE738FFBB784}" presName="Name17" presStyleLbl="parChTrans1D3" presStyleIdx="8" presStyleCnt="11"/>
      <dgm:spPr/>
    </dgm:pt>
    <dgm:pt modelId="{9892AF86-53A1-483F-BB04-EB5249831A3D}" type="pres">
      <dgm:prSet presAssocID="{3D7A3D53-05E4-4BB6-8905-437D575614A9}" presName="hierRoot3" presStyleCnt="0"/>
      <dgm:spPr/>
    </dgm:pt>
    <dgm:pt modelId="{A418D545-53CA-4D36-A424-58788843452D}" type="pres">
      <dgm:prSet presAssocID="{3D7A3D53-05E4-4BB6-8905-437D575614A9}" presName="composite3" presStyleCnt="0"/>
      <dgm:spPr/>
    </dgm:pt>
    <dgm:pt modelId="{A332947E-62FC-4339-93AF-3BE94CAB75BC}" type="pres">
      <dgm:prSet presAssocID="{3D7A3D53-05E4-4BB6-8905-437D575614A9}" presName="background3" presStyleLbl="node3" presStyleIdx="8" presStyleCnt="11"/>
      <dgm:spPr/>
    </dgm:pt>
    <dgm:pt modelId="{19A7B9A3-1B68-47A7-AA8D-913EA9757FED}" type="pres">
      <dgm:prSet presAssocID="{3D7A3D53-05E4-4BB6-8905-437D575614A9}" presName="text3" presStyleLbl="fgAcc3" presStyleIdx="8" presStyleCnt="11" custScaleY="409090" custLinFactY="-107946" custLinFactNeighborX="7722" custLinFactNeighborY="-200000">
        <dgm:presLayoutVars>
          <dgm:chPref val="3"/>
        </dgm:presLayoutVars>
      </dgm:prSet>
      <dgm:spPr/>
    </dgm:pt>
    <dgm:pt modelId="{1B9EFDE7-5324-4FF2-9BF2-2B95E9046C26}" type="pres">
      <dgm:prSet presAssocID="{3D7A3D53-05E4-4BB6-8905-437D575614A9}" presName="hierChild4" presStyleCnt="0"/>
      <dgm:spPr/>
    </dgm:pt>
    <dgm:pt modelId="{29B57F28-F9F6-438F-8369-BB1DC6747970}" type="pres">
      <dgm:prSet presAssocID="{C2D4ED03-7ECF-44BB-8E7E-47331F93411E}" presName="Name17" presStyleLbl="parChTrans1D3" presStyleIdx="9" presStyleCnt="11"/>
      <dgm:spPr/>
    </dgm:pt>
    <dgm:pt modelId="{B9E1C532-8B67-4D72-90B0-D341282F54AD}" type="pres">
      <dgm:prSet presAssocID="{47DBCE55-966E-4F48-AFD4-40CD9BDB46F5}" presName="hierRoot3" presStyleCnt="0"/>
      <dgm:spPr/>
    </dgm:pt>
    <dgm:pt modelId="{03D10746-DE99-40A1-ACD8-0FDEFD0CF46F}" type="pres">
      <dgm:prSet presAssocID="{47DBCE55-966E-4F48-AFD4-40CD9BDB46F5}" presName="composite3" presStyleCnt="0"/>
      <dgm:spPr/>
    </dgm:pt>
    <dgm:pt modelId="{77F8145F-1C77-4402-A57E-8A5F2CC403D0}" type="pres">
      <dgm:prSet presAssocID="{47DBCE55-966E-4F48-AFD4-40CD9BDB46F5}" presName="background3" presStyleLbl="node3" presStyleIdx="9" presStyleCnt="11"/>
      <dgm:spPr/>
    </dgm:pt>
    <dgm:pt modelId="{EB03E4A1-454F-4749-A49A-54C0CA9A2669}" type="pres">
      <dgm:prSet presAssocID="{47DBCE55-966E-4F48-AFD4-40CD9BDB46F5}" presName="text3" presStyleLbl="fgAcc3" presStyleIdx="9" presStyleCnt="11" custScaleY="408246" custLinFactY="-107946" custLinFactNeighborX="3859" custLinFactNeighborY="-200000">
        <dgm:presLayoutVars>
          <dgm:chPref val="3"/>
        </dgm:presLayoutVars>
      </dgm:prSet>
      <dgm:spPr/>
    </dgm:pt>
    <dgm:pt modelId="{4222441B-D132-4F65-8D02-5B7407446939}" type="pres">
      <dgm:prSet presAssocID="{47DBCE55-966E-4F48-AFD4-40CD9BDB46F5}" presName="hierChild4" presStyleCnt="0"/>
      <dgm:spPr/>
    </dgm:pt>
    <dgm:pt modelId="{A3F4400C-7195-4D32-B4CC-49A638849FF4}" type="pres">
      <dgm:prSet presAssocID="{41C7486C-786E-4BE4-96DD-4E88E03CFA65}" presName="Name17" presStyleLbl="parChTrans1D3" presStyleIdx="10" presStyleCnt="11"/>
      <dgm:spPr/>
    </dgm:pt>
    <dgm:pt modelId="{96850810-F228-4D61-BC4A-7994363F8DFF}" type="pres">
      <dgm:prSet presAssocID="{5523E79A-AA9F-423E-8335-E1A30059DF17}" presName="hierRoot3" presStyleCnt="0"/>
      <dgm:spPr/>
    </dgm:pt>
    <dgm:pt modelId="{839478D6-57E5-44DE-A568-6C970565F95E}" type="pres">
      <dgm:prSet presAssocID="{5523E79A-AA9F-423E-8335-E1A30059DF17}" presName="composite3" presStyleCnt="0"/>
      <dgm:spPr/>
    </dgm:pt>
    <dgm:pt modelId="{A726BE3B-3AD9-40DC-BEC6-C8282590FA37}" type="pres">
      <dgm:prSet presAssocID="{5523E79A-AA9F-423E-8335-E1A30059DF17}" presName="background3" presStyleLbl="node3" presStyleIdx="10" presStyleCnt="11"/>
      <dgm:spPr/>
    </dgm:pt>
    <dgm:pt modelId="{79381164-894A-4D1C-A44B-BEEC44C859F3}" type="pres">
      <dgm:prSet presAssocID="{5523E79A-AA9F-423E-8335-E1A30059DF17}" presName="text3" presStyleLbl="fgAcc3" presStyleIdx="10" presStyleCnt="11" custScaleY="413818" custLinFactY="-107946" custLinFactNeighborX="1287" custLinFactNeighborY="-200000">
        <dgm:presLayoutVars>
          <dgm:chPref val="3"/>
        </dgm:presLayoutVars>
      </dgm:prSet>
      <dgm:spPr/>
    </dgm:pt>
    <dgm:pt modelId="{BA98262C-723C-478B-B665-FD5735D52EEE}" type="pres">
      <dgm:prSet presAssocID="{5523E79A-AA9F-423E-8335-E1A30059DF17}" presName="hierChild4" presStyleCnt="0"/>
      <dgm:spPr/>
    </dgm:pt>
  </dgm:ptLst>
  <dgm:cxnLst>
    <dgm:cxn modelId="{C0EEAB07-BCFE-40EE-8A45-67380B7D22C7}" type="presOf" srcId="{C2D4ED03-7ECF-44BB-8E7E-47331F93411E}" destId="{29B57F28-F9F6-438F-8369-BB1DC6747970}" srcOrd="0" destOrd="0" presId="urn:microsoft.com/office/officeart/2005/8/layout/hierarchy1"/>
    <dgm:cxn modelId="{3F010908-5660-4FAD-A425-0DBF1E70DFF9}" srcId="{34EC05E4-878D-4972-871B-6E27DF49C722}" destId="{8D1E2A17-DE4E-4F14-A6FB-2487F48D74F3}" srcOrd="0" destOrd="0" parTransId="{80B97FB4-7303-433F-97EE-4142CDED17AB}" sibTransId="{018C2B91-F448-4E96-8B55-AA71DF195B8A}"/>
    <dgm:cxn modelId="{3B4DF50D-3167-4B80-B5EC-1351A4A7F00D}" type="presOf" srcId="{6B1514F2-2B32-46DB-8976-DCF3E43BF692}" destId="{6F762DA1-8B5C-4C20-AA83-BD0F7EF8E986}" srcOrd="0" destOrd="0" presId="urn:microsoft.com/office/officeart/2005/8/layout/hierarchy1"/>
    <dgm:cxn modelId="{586A6111-F693-4F0F-AA08-8B7BD908CCD6}" type="presOf" srcId="{D4F5A87A-4775-4D0F-A10E-56870401E3A5}" destId="{B117EFF9-D87C-41E3-8660-1C7F543E1479}" srcOrd="0" destOrd="0" presId="urn:microsoft.com/office/officeart/2005/8/layout/hierarchy1"/>
    <dgm:cxn modelId="{FFEFB812-73AF-462D-91B2-F1B0DD45EF44}" type="presOf" srcId="{BE724D1A-44F9-4EB5-8879-BE738FFBB784}" destId="{FD2D21DE-6B9B-4F8D-89D6-F7530FF50A2A}" srcOrd="0" destOrd="0" presId="urn:microsoft.com/office/officeart/2005/8/layout/hierarchy1"/>
    <dgm:cxn modelId="{A610CA13-6F9A-4B50-AB20-0FE50EDF8AA3}" type="presOf" srcId="{180D9A6A-AA20-4D93-A875-DE4091BD4319}" destId="{B1989171-6CBB-4EEE-9925-A0BDF7863B04}" srcOrd="0" destOrd="0" presId="urn:microsoft.com/office/officeart/2005/8/layout/hierarchy1"/>
    <dgm:cxn modelId="{18F76017-95B8-4F61-82B1-D77C8CC14DFF}" type="presOf" srcId="{087BE230-1424-4C32-BA5F-6B587755B826}" destId="{A64ACABC-F897-46EA-8CBE-4F4BDAEBC504}" srcOrd="0" destOrd="0" presId="urn:microsoft.com/office/officeart/2005/8/layout/hierarchy1"/>
    <dgm:cxn modelId="{D82DF423-ADAB-42F8-817A-6F5DD54845E7}" type="presOf" srcId="{83909E86-47A5-4BA1-AA17-796EB334E3E0}" destId="{8710BE61-5BD0-4521-8D65-23640EE6CC31}" srcOrd="0" destOrd="0" presId="urn:microsoft.com/office/officeart/2005/8/layout/hierarchy1"/>
    <dgm:cxn modelId="{90B39725-C1ED-483D-87A0-8610E4655B2B}" srcId="{F08F0830-54A0-4E7A-834F-37D0EFAF184D}" destId="{83909E86-47A5-4BA1-AA17-796EB334E3E0}" srcOrd="2" destOrd="0" parTransId="{E986CD07-292C-4907-AF26-393C0956C11F}" sibTransId="{E271A598-27AA-4450-9078-9742DA2E4FB3}"/>
    <dgm:cxn modelId="{B69A1226-575B-4ECE-BE4F-7AEC7A60F010}" srcId="{F08F0830-54A0-4E7A-834F-37D0EFAF184D}" destId="{0887769E-C622-41EA-968F-DBB25E21A945}" srcOrd="1" destOrd="0" parTransId="{8CD0C8E0-BA5A-4232-910B-FA034D5F140D}" sibTransId="{97E12860-9667-42B2-BC9F-0C2F2F8FAECD}"/>
    <dgm:cxn modelId="{39B5F527-F8B9-4A64-BCCB-FA574314EF1E}" srcId="{0887769E-C622-41EA-968F-DBB25E21A945}" destId="{1E818BB5-3EFD-4AA1-A15D-BD52938B7DEA}" srcOrd="1" destOrd="0" parTransId="{0ACB59FB-81EA-4017-A29E-02E693ED9452}" sibTransId="{26950B3D-0D7E-440E-81AE-15F7DF4ACCF7}"/>
    <dgm:cxn modelId="{FCB7F82E-93E0-4741-8202-1A11BE7E42F1}" type="presOf" srcId="{3D7A3D53-05E4-4BB6-8905-437D575614A9}" destId="{19A7B9A3-1B68-47A7-AA8D-913EA9757FED}" srcOrd="0" destOrd="0" presId="urn:microsoft.com/office/officeart/2005/8/layout/hierarchy1"/>
    <dgm:cxn modelId="{355DA931-5CF5-47DB-89E6-AB01FD1F2165}" srcId="{83909E86-47A5-4BA1-AA17-796EB334E3E0}" destId="{F430D512-5C61-41A7-B9EB-6C65507DF524}" srcOrd="0" destOrd="0" parTransId="{AED93AC9-6560-434B-B7EB-3ED63D2E155A}" sibTransId="{23730F19-8588-444D-A4C4-810452C84394}"/>
    <dgm:cxn modelId="{5182EE31-C026-4330-92D9-CE5A1A308754}" srcId="{83909E86-47A5-4BA1-AA17-796EB334E3E0}" destId="{47DBCE55-966E-4F48-AFD4-40CD9BDB46F5}" srcOrd="2" destOrd="0" parTransId="{C2D4ED03-7ECF-44BB-8E7E-47331F93411E}" sibTransId="{B2D0A3D7-2BAB-4201-89B4-382788AAF398}"/>
    <dgm:cxn modelId="{4A725637-857B-45D3-9174-6D78083958AD}" type="presOf" srcId="{21ECBEC2-5563-4C9C-A4F7-EB84B19370A0}" destId="{446D8D66-04C8-4F00-BC20-78BC3D5FF658}" srcOrd="0" destOrd="0" presId="urn:microsoft.com/office/officeart/2005/8/layout/hierarchy1"/>
    <dgm:cxn modelId="{09B8EC39-050F-406F-8595-B1F0B403A0AB}" type="presOf" srcId="{1E818BB5-3EFD-4AA1-A15D-BD52938B7DEA}" destId="{9295398A-98FC-4798-8EC7-EDEF1082C0CF}" srcOrd="0" destOrd="0" presId="urn:microsoft.com/office/officeart/2005/8/layout/hierarchy1"/>
    <dgm:cxn modelId="{84143B5B-F19F-435C-87D6-4B740A6295C0}" type="presOf" srcId="{DF7B6FDA-4482-44E5-9A7D-5187D17ADCB0}" destId="{4D918BC2-034C-46DC-B8CF-F66224AD7FE1}" srcOrd="0" destOrd="0" presId="urn:microsoft.com/office/officeart/2005/8/layout/hierarchy1"/>
    <dgm:cxn modelId="{293FB55D-F086-4CD8-83FD-B67082E76CA2}" type="presOf" srcId="{AED93AC9-6560-434B-B7EB-3ED63D2E155A}" destId="{239C0CCA-38B1-49C4-8D89-19AEC78F2819}" srcOrd="0" destOrd="0" presId="urn:microsoft.com/office/officeart/2005/8/layout/hierarchy1"/>
    <dgm:cxn modelId="{58C55743-9182-4109-A093-0126BED633B6}" type="presOf" srcId="{C43440B0-CA0F-476C-B530-86AFC9A31DF8}" destId="{BE16B253-0E01-4C6D-9563-0EBC8FD049FA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B850636A-7C0C-424F-88ED-4CBECA14EA7A}" type="presOf" srcId="{D988C3E3-6421-48D5-8AF5-A87B538CC907}" destId="{DB25EB39-FE9B-4ECC-AA0B-EFCCD69BBFBC}" srcOrd="0" destOrd="0" presId="urn:microsoft.com/office/officeart/2005/8/layout/hierarchy1"/>
    <dgm:cxn modelId="{D2CE2C4D-BAA9-4722-8105-3D3A0011A7C6}" type="presOf" srcId="{F08F0830-54A0-4E7A-834F-37D0EFAF184D}" destId="{ADAFD444-5B87-41E3-9525-91E7D7D12137}" srcOrd="0" destOrd="0" presId="urn:microsoft.com/office/officeart/2005/8/layout/hierarchy1"/>
    <dgm:cxn modelId="{2ABACA6D-207C-494A-A472-5698F7A02E7B}" srcId="{34EC05E4-878D-4972-871B-6E27DF49C722}" destId="{DF7B6FDA-4482-44E5-9A7D-5187D17ADCB0}" srcOrd="2" destOrd="0" parTransId="{1641082F-1D32-4320-A5D9-1978FBDA5A11}" sibTransId="{11B06411-E65D-4AA8-A7A0-C606B411649F}"/>
    <dgm:cxn modelId="{042F9950-7751-4ACB-8206-B54E712FC433}" type="presOf" srcId="{AF30F161-2270-4C93-AE2C-3C578DD02AC4}" destId="{76A00A29-67C6-499C-AB10-21C812B2E98A}" srcOrd="0" destOrd="0" presId="urn:microsoft.com/office/officeart/2005/8/layout/hierarchy1"/>
    <dgm:cxn modelId="{6DCFF050-8EC3-468E-B549-120ACD1EE52A}" type="presOf" srcId="{1641082F-1D32-4320-A5D9-1978FBDA5A11}" destId="{F1A49B71-2021-4098-A61A-7E38ECF020AC}" srcOrd="0" destOrd="0" presId="urn:microsoft.com/office/officeart/2005/8/layout/hierarchy1"/>
    <dgm:cxn modelId="{276CED71-2D8C-46CF-9CCA-F6AEFC3B5E39}" type="presOf" srcId="{8D1E2A17-DE4E-4F14-A6FB-2487F48D74F3}" destId="{A29FF1DC-CBE4-4919-B2B2-C1357483C73A}" srcOrd="0" destOrd="0" presId="urn:microsoft.com/office/officeart/2005/8/layout/hierarchy1"/>
    <dgm:cxn modelId="{2AEB8253-1861-4620-AEE2-D5AE8E95160F}" srcId="{0887769E-C622-41EA-968F-DBB25E21A945}" destId="{D988C3E3-6421-48D5-8AF5-A87B538CC907}" srcOrd="2" destOrd="0" parTransId="{087BE230-1424-4C32-BA5F-6B587755B826}" sibTransId="{368343C6-CE6E-424D-8DDF-609D5CA19BC5}"/>
    <dgm:cxn modelId="{A78DA556-17AF-4624-8D56-479B3E0D35D1}" type="presOf" srcId="{98950943-B19F-4AE2-82AC-9762085F0C46}" destId="{AE5AB769-680D-4108-9376-805314F1A633}" srcOrd="0" destOrd="0" presId="urn:microsoft.com/office/officeart/2005/8/layout/hierarchy1"/>
    <dgm:cxn modelId="{AC9B9F58-F309-434E-85B8-4A1350C91460}" srcId="{34EC05E4-878D-4972-871B-6E27DF49C722}" destId="{C43440B0-CA0F-476C-B530-86AFC9A31DF8}" srcOrd="3" destOrd="0" parTransId="{21ECBEC2-5563-4C9C-A4F7-EB84B19370A0}" sibTransId="{3F5D0F1D-B396-40F4-9F8E-8CCF756302C2}"/>
    <dgm:cxn modelId="{77671089-4200-47DC-AFC0-B5E2E7D1E10C}" type="presOf" srcId="{5523E79A-AA9F-423E-8335-E1A30059DF17}" destId="{79381164-894A-4D1C-A44B-BEEC44C859F3}" srcOrd="0" destOrd="0" presId="urn:microsoft.com/office/officeart/2005/8/layout/hierarchy1"/>
    <dgm:cxn modelId="{5866EC99-4B95-436F-B593-3E5542602F9C}" type="presOf" srcId="{41C7486C-786E-4BE4-96DD-4E88E03CFA65}" destId="{A3F4400C-7195-4D32-B4CC-49A638849FF4}" srcOrd="0" destOrd="0" presId="urn:microsoft.com/office/officeart/2005/8/layout/hierarchy1"/>
    <dgm:cxn modelId="{55E3C39D-1481-4B92-B83F-03332617AE42}" type="presOf" srcId="{AC2AD151-2EB2-4B43-951A-311123BEDA2F}" destId="{912828DD-FD9B-4085-A301-62011EB3F44F}" srcOrd="0" destOrd="0" presId="urn:microsoft.com/office/officeart/2005/8/layout/hierarchy1"/>
    <dgm:cxn modelId="{56CAF7A4-1756-499B-93C2-C8E127FD625C}" type="presOf" srcId="{E986CD07-292C-4907-AF26-393C0956C11F}" destId="{9B491919-3B06-4215-B2E7-E7555E1A1812}" srcOrd="0" destOrd="0" presId="urn:microsoft.com/office/officeart/2005/8/layout/hierarchy1"/>
    <dgm:cxn modelId="{4A8FA6A5-11EF-46E0-837D-83AFEE6B36B8}" type="presOf" srcId="{47DBCE55-966E-4F48-AFD4-40CD9BDB46F5}" destId="{EB03E4A1-454F-4749-A49A-54C0CA9A2669}" srcOrd="0" destOrd="0" presId="urn:microsoft.com/office/officeart/2005/8/layout/hierarchy1"/>
    <dgm:cxn modelId="{01902BAB-9348-489D-8E35-C8C1C4BC0D6E}" type="presOf" srcId="{0ACB59FB-81EA-4017-A29E-02E693ED9452}" destId="{0687F2F9-85E0-4480-B0D0-99546F7DB710}" srcOrd="0" destOrd="0" presId="urn:microsoft.com/office/officeart/2005/8/layout/hierarchy1"/>
    <dgm:cxn modelId="{08E6E2AF-6E61-4777-A807-251F576D7DA5}" type="presOf" srcId="{34EC05E4-878D-4972-871B-6E27DF49C722}" destId="{6BD17FA1-44FD-4C5A-9773-5FC7D15F6F30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37B854CC-1439-4309-B2A5-C6D65E751089}" srcId="{83909E86-47A5-4BA1-AA17-796EB334E3E0}" destId="{5523E79A-AA9F-423E-8335-E1A30059DF17}" srcOrd="3" destOrd="0" parTransId="{41C7486C-786E-4BE4-96DD-4E88E03CFA65}" sibTransId="{7A98A721-B679-43FC-8123-DCB61903B353}"/>
    <dgm:cxn modelId="{7B15AECE-2528-4943-965D-38E1256DE5E5}" type="presOf" srcId="{8CD0C8E0-BA5A-4232-910B-FA034D5F140D}" destId="{D6EB6BA4-58BC-49F6-82EA-43B6E7DEDBF6}" srcOrd="0" destOrd="0" presId="urn:microsoft.com/office/officeart/2005/8/layout/hierarchy1"/>
    <dgm:cxn modelId="{944013D4-7A5F-4A22-8C4F-3ECAC6B4B8C7}" type="presOf" srcId="{0887769E-C622-41EA-968F-DBB25E21A945}" destId="{E1BCB632-0C47-479B-98F2-D05DEFD5C01C}" srcOrd="0" destOrd="0" presId="urn:microsoft.com/office/officeart/2005/8/layout/hierarchy1"/>
    <dgm:cxn modelId="{C4BDF8D4-FB5C-4483-9320-0D9F55DE21AF}" type="presOf" srcId="{F430D512-5C61-41A7-B9EB-6C65507DF524}" destId="{2E9F93EB-F2BC-4FCD-B75C-D95B84DFEA03}" srcOrd="0" destOrd="0" presId="urn:microsoft.com/office/officeart/2005/8/layout/hierarchy1"/>
    <dgm:cxn modelId="{DA36B7DC-7BB1-44EE-84AE-3AB54907173F}" srcId="{83909E86-47A5-4BA1-AA17-796EB334E3E0}" destId="{3D7A3D53-05E4-4BB6-8905-437D575614A9}" srcOrd="1" destOrd="0" parTransId="{BE724D1A-44F9-4EB5-8879-BE738FFBB784}" sibTransId="{119D5686-0449-4206-AC67-31AC1CADD374}"/>
    <dgm:cxn modelId="{BCA2BBE3-39E3-4697-9D39-7FDCC9352B6A}" srcId="{0887769E-C622-41EA-968F-DBB25E21A945}" destId="{180D9A6A-AA20-4D93-A875-DE4091BD4319}" srcOrd="0" destOrd="0" parTransId="{98950943-B19F-4AE2-82AC-9762085F0C46}" sibTransId="{A51C43AC-3F32-40C1-8AA1-92202AA93F1A}"/>
    <dgm:cxn modelId="{1C0F44F9-72EA-4AE4-9B95-CE6ADB73E306}" srcId="{34EC05E4-878D-4972-871B-6E27DF49C722}" destId="{D4F5A87A-4775-4D0F-A10E-56870401E3A5}" srcOrd="1" destOrd="0" parTransId="{AF30F161-2270-4C93-AE2C-3C578DD02AC4}" sibTransId="{F31E4D88-5730-4089-B535-3476185EA320}"/>
    <dgm:cxn modelId="{2725D8FD-B594-4129-99C7-75FE31FFA21D}" type="presOf" srcId="{80B97FB4-7303-433F-97EE-4142CDED17AB}" destId="{AC21DEDB-5E0D-454F-9A7E-91D910EA2C9E}" srcOrd="0" destOrd="0" presId="urn:microsoft.com/office/officeart/2005/8/layout/hierarchy1"/>
    <dgm:cxn modelId="{45CE0584-6F9D-4EEA-AD37-D04F3E726A30}" type="presParOf" srcId="{912828DD-FD9B-4085-A301-62011EB3F44F}" destId="{C8CFF9A0-137E-4C8C-AF96-10A8C6896819}" srcOrd="0" destOrd="0" presId="urn:microsoft.com/office/officeart/2005/8/layout/hierarchy1"/>
    <dgm:cxn modelId="{E624E295-CAA6-44F1-8016-E16266A021E9}" type="presParOf" srcId="{C8CFF9A0-137E-4C8C-AF96-10A8C6896819}" destId="{AEFD0D4B-C0DA-43A2-A1F7-71398F9E4F04}" srcOrd="0" destOrd="0" presId="urn:microsoft.com/office/officeart/2005/8/layout/hierarchy1"/>
    <dgm:cxn modelId="{6E01E7FA-F170-4E98-8E03-3212F7F5000E}" type="presParOf" srcId="{AEFD0D4B-C0DA-43A2-A1F7-71398F9E4F04}" destId="{252C64FF-0E53-490C-AFA2-04A7F29369ED}" srcOrd="0" destOrd="0" presId="urn:microsoft.com/office/officeart/2005/8/layout/hierarchy1"/>
    <dgm:cxn modelId="{54ADAB68-A6DF-44F0-8940-9B3B5DF11868}" type="presParOf" srcId="{AEFD0D4B-C0DA-43A2-A1F7-71398F9E4F04}" destId="{ADAFD444-5B87-41E3-9525-91E7D7D12137}" srcOrd="1" destOrd="0" presId="urn:microsoft.com/office/officeart/2005/8/layout/hierarchy1"/>
    <dgm:cxn modelId="{3D15246B-BC1F-4473-BB81-BF2EDB5B226C}" type="presParOf" srcId="{C8CFF9A0-137E-4C8C-AF96-10A8C6896819}" destId="{CE8C4497-1E4B-4850-8A39-1FB80B9A3208}" srcOrd="1" destOrd="0" presId="urn:microsoft.com/office/officeart/2005/8/layout/hierarchy1"/>
    <dgm:cxn modelId="{EE326CDB-BE66-494B-BCBE-35198B47FAD9}" type="presParOf" srcId="{CE8C4497-1E4B-4850-8A39-1FB80B9A3208}" destId="{6F762DA1-8B5C-4C20-AA83-BD0F7EF8E986}" srcOrd="0" destOrd="0" presId="urn:microsoft.com/office/officeart/2005/8/layout/hierarchy1"/>
    <dgm:cxn modelId="{D10A9752-0207-495F-BB78-471EBF6B4DEF}" type="presParOf" srcId="{CE8C4497-1E4B-4850-8A39-1FB80B9A3208}" destId="{9F06946E-B357-4DB0-AC55-0F3D890A24E0}" srcOrd="1" destOrd="0" presId="urn:microsoft.com/office/officeart/2005/8/layout/hierarchy1"/>
    <dgm:cxn modelId="{1AD2411E-EE41-47ED-ABD6-51143BDBF3FE}" type="presParOf" srcId="{9F06946E-B357-4DB0-AC55-0F3D890A24E0}" destId="{DB6EF039-8E43-445A-AD1A-590A5FB3C536}" srcOrd="0" destOrd="0" presId="urn:microsoft.com/office/officeart/2005/8/layout/hierarchy1"/>
    <dgm:cxn modelId="{52E6E7C5-4F18-4D4F-AAB8-DB04C821A30B}" type="presParOf" srcId="{DB6EF039-8E43-445A-AD1A-590A5FB3C536}" destId="{6735B558-3235-4345-A5B8-762B164A08F3}" srcOrd="0" destOrd="0" presId="urn:microsoft.com/office/officeart/2005/8/layout/hierarchy1"/>
    <dgm:cxn modelId="{0E248E51-BC5E-4317-87A1-B68AA21BC67C}" type="presParOf" srcId="{DB6EF039-8E43-445A-AD1A-590A5FB3C536}" destId="{6BD17FA1-44FD-4C5A-9773-5FC7D15F6F30}" srcOrd="1" destOrd="0" presId="urn:microsoft.com/office/officeart/2005/8/layout/hierarchy1"/>
    <dgm:cxn modelId="{119DBEB8-1FBF-4BF1-904F-A659C6E20C9E}" type="presParOf" srcId="{9F06946E-B357-4DB0-AC55-0F3D890A24E0}" destId="{92AA292E-B804-4233-8045-BDC0339D8D0F}" srcOrd="1" destOrd="0" presId="urn:microsoft.com/office/officeart/2005/8/layout/hierarchy1"/>
    <dgm:cxn modelId="{2E48A347-2C9B-4F62-9844-FD4A6B056F11}" type="presParOf" srcId="{92AA292E-B804-4233-8045-BDC0339D8D0F}" destId="{AC21DEDB-5E0D-454F-9A7E-91D910EA2C9E}" srcOrd="0" destOrd="0" presId="urn:microsoft.com/office/officeart/2005/8/layout/hierarchy1"/>
    <dgm:cxn modelId="{2C0CB7E7-D1FA-4D50-8CBD-0F56EC14B578}" type="presParOf" srcId="{92AA292E-B804-4233-8045-BDC0339D8D0F}" destId="{DFC989C5-E932-49B7-8AE9-FBD3F09EFB92}" srcOrd="1" destOrd="0" presId="urn:microsoft.com/office/officeart/2005/8/layout/hierarchy1"/>
    <dgm:cxn modelId="{F65A92B9-269A-4832-818B-927413284CAA}" type="presParOf" srcId="{DFC989C5-E932-49B7-8AE9-FBD3F09EFB92}" destId="{BFF1DB58-AC25-4FFB-A316-398901085033}" srcOrd="0" destOrd="0" presId="urn:microsoft.com/office/officeart/2005/8/layout/hierarchy1"/>
    <dgm:cxn modelId="{3E9806EC-C5AA-49A0-A1CD-F8AFAAF302B8}" type="presParOf" srcId="{BFF1DB58-AC25-4FFB-A316-398901085033}" destId="{E2BA7645-8896-4CE0-99EC-3E0A1A38684A}" srcOrd="0" destOrd="0" presId="urn:microsoft.com/office/officeart/2005/8/layout/hierarchy1"/>
    <dgm:cxn modelId="{9775F02D-FF02-4B19-AE41-BB1CB1CFE6BD}" type="presParOf" srcId="{BFF1DB58-AC25-4FFB-A316-398901085033}" destId="{A29FF1DC-CBE4-4919-B2B2-C1357483C73A}" srcOrd="1" destOrd="0" presId="urn:microsoft.com/office/officeart/2005/8/layout/hierarchy1"/>
    <dgm:cxn modelId="{88ADAECA-6B04-40B1-8C73-C58B5486E245}" type="presParOf" srcId="{DFC989C5-E932-49B7-8AE9-FBD3F09EFB92}" destId="{3E488B84-1860-41CA-9C3A-D4344720A912}" srcOrd="1" destOrd="0" presId="urn:microsoft.com/office/officeart/2005/8/layout/hierarchy1"/>
    <dgm:cxn modelId="{1E82F2FA-83D7-4414-9361-969A930D5227}" type="presParOf" srcId="{92AA292E-B804-4233-8045-BDC0339D8D0F}" destId="{76A00A29-67C6-499C-AB10-21C812B2E98A}" srcOrd="2" destOrd="0" presId="urn:microsoft.com/office/officeart/2005/8/layout/hierarchy1"/>
    <dgm:cxn modelId="{CD5660FF-11FF-4F23-8C3F-4830E3F2B6C6}" type="presParOf" srcId="{92AA292E-B804-4233-8045-BDC0339D8D0F}" destId="{34422D18-7EDE-4EFA-92B9-8BB9BF47C01E}" srcOrd="3" destOrd="0" presId="urn:microsoft.com/office/officeart/2005/8/layout/hierarchy1"/>
    <dgm:cxn modelId="{7385139A-892B-422E-8455-C55EF60D6291}" type="presParOf" srcId="{34422D18-7EDE-4EFA-92B9-8BB9BF47C01E}" destId="{B870B5A3-DF2B-466A-8621-89CC0BC63D71}" srcOrd="0" destOrd="0" presId="urn:microsoft.com/office/officeart/2005/8/layout/hierarchy1"/>
    <dgm:cxn modelId="{48C7EEC4-2ECE-4F4C-B8FF-E6F4C5CA6C55}" type="presParOf" srcId="{B870B5A3-DF2B-466A-8621-89CC0BC63D71}" destId="{BFA8D314-A4A5-4D42-B823-FC05615A885D}" srcOrd="0" destOrd="0" presId="urn:microsoft.com/office/officeart/2005/8/layout/hierarchy1"/>
    <dgm:cxn modelId="{AEC4308A-2BC0-4360-84CD-61AB22EBC7D5}" type="presParOf" srcId="{B870B5A3-DF2B-466A-8621-89CC0BC63D71}" destId="{B117EFF9-D87C-41E3-8660-1C7F543E1479}" srcOrd="1" destOrd="0" presId="urn:microsoft.com/office/officeart/2005/8/layout/hierarchy1"/>
    <dgm:cxn modelId="{16F1B7AC-9FA5-4996-97D3-52901E806FFA}" type="presParOf" srcId="{34422D18-7EDE-4EFA-92B9-8BB9BF47C01E}" destId="{2EF1B24D-3CDC-432A-9399-AAFB16205959}" srcOrd="1" destOrd="0" presId="urn:microsoft.com/office/officeart/2005/8/layout/hierarchy1"/>
    <dgm:cxn modelId="{AED0F79E-7ECD-4521-ADD4-ABEA9F7CA4E2}" type="presParOf" srcId="{92AA292E-B804-4233-8045-BDC0339D8D0F}" destId="{F1A49B71-2021-4098-A61A-7E38ECF020AC}" srcOrd="4" destOrd="0" presId="urn:microsoft.com/office/officeart/2005/8/layout/hierarchy1"/>
    <dgm:cxn modelId="{93878C62-9EED-45B7-A3B1-8B13F3C5716B}" type="presParOf" srcId="{92AA292E-B804-4233-8045-BDC0339D8D0F}" destId="{E95CCA75-21F5-4914-B426-BC9CE352996A}" srcOrd="5" destOrd="0" presId="urn:microsoft.com/office/officeart/2005/8/layout/hierarchy1"/>
    <dgm:cxn modelId="{F9B1E411-5A63-40AD-BC34-68371AF91D7C}" type="presParOf" srcId="{E95CCA75-21F5-4914-B426-BC9CE352996A}" destId="{E32E4EA4-EE8B-4A00-8E86-6C1FD1EA7461}" srcOrd="0" destOrd="0" presId="urn:microsoft.com/office/officeart/2005/8/layout/hierarchy1"/>
    <dgm:cxn modelId="{68C807F8-FCF9-4167-9426-51290579F628}" type="presParOf" srcId="{E32E4EA4-EE8B-4A00-8E86-6C1FD1EA7461}" destId="{A1A56AD8-9A66-4AD7-B9F6-1D317614B48C}" srcOrd="0" destOrd="0" presId="urn:microsoft.com/office/officeart/2005/8/layout/hierarchy1"/>
    <dgm:cxn modelId="{D244456C-2A5E-4D8F-B93A-6DC14C04B16F}" type="presParOf" srcId="{E32E4EA4-EE8B-4A00-8E86-6C1FD1EA7461}" destId="{4D918BC2-034C-46DC-B8CF-F66224AD7FE1}" srcOrd="1" destOrd="0" presId="urn:microsoft.com/office/officeart/2005/8/layout/hierarchy1"/>
    <dgm:cxn modelId="{00843796-AE82-4127-809A-332B8ED2E8C3}" type="presParOf" srcId="{E95CCA75-21F5-4914-B426-BC9CE352996A}" destId="{9AA6748C-CD27-4158-84FC-F30CCB598058}" srcOrd="1" destOrd="0" presId="urn:microsoft.com/office/officeart/2005/8/layout/hierarchy1"/>
    <dgm:cxn modelId="{56B30AB8-1999-4F43-BD57-6CC58E1C4253}" type="presParOf" srcId="{92AA292E-B804-4233-8045-BDC0339D8D0F}" destId="{446D8D66-04C8-4F00-BC20-78BC3D5FF658}" srcOrd="6" destOrd="0" presId="urn:microsoft.com/office/officeart/2005/8/layout/hierarchy1"/>
    <dgm:cxn modelId="{028A992C-FA22-4917-9E81-54D70E4C4236}" type="presParOf" srcId="{92AA292E-B804-4233-8045-BDC0339D8D0F}" destId="{5591612A-CD0D-45BD-8F37-78675A198298}" srcOrd="7" destOrd="0" presId="urn:microsoft.com/office/officeart/2005/8/layout/hierarchy1"/>
    <dgm:cxn modelId="{C501EC01-1180-4BF9-915D-32701432A9F2}" type="presParOf" srcId="{5591612A-CD0D-45BD-8F37-78675A198298}" destId="{3FE1665F-91A2-4248-8A3C-0DD8EA7694A4}" srcOrd="0" destOrd="0" presId="urn:microsoft.com/office/officeart/2005/8/layout/hierarchy1"/>
    <dgm:cxn modelId="{08C26B2F-F92B-4488-BDEC-3FF2C03222D2}" type="presParOf" srcId="{3FE1665F-91A2-4248-8A3C-0DD8EA7694A4}" destId="{8DC80695-7205-4BCC-9F53-9FE3D9E1B660}" srcOrd="0" destOrd="0" presId="urn:microsoft.com/office/officeart/2005/8/layout/hierarchy1"/>
    <dgm:cxn modelId="{D467C3B3-A603-4839-B1A2-D140608D3035}" type="presParOf" srcId="{3FE1665F-91A2-4248-8A3C-0DD8EA7694A4}" destId="{BE16B253-0E01-4C6D-9563-0EBC8FD049FA}" srcOrd="1" destOrd="0" presId="urn:microsoft.com/office/officeart/2005/8/layout/hierarchy1"/>
    <dgm:cxn modelId="{C3CDCF55-888D-48DF-8241-362867C3E71F}" type="presParOf" srcId="{5591612A-CD0D-45BD-8F37-78675A198298}" destId="{BF563D2A-C9C5-400C-95B2-6DE7572908C6}" srcOrd="1" destOrd="0" presId="urn:microsoft.com/office/officeart/2005/8/layout/hierarchy1"/>
    <dgm:cxn modelId="{EA87ACA2-D1B1-496F-B5B9-012C3D46A167}" type="presParOf" srcId="{CE8C4497-1E4B-4850-8A39-1FB80B9A3208}" destId="{D6EB6BA4-58BC-49F6-82EA-43B6E7DEDBF6}" srcOrd="2" destOrd="0" presId="urn:microsoft.com/office/officeart/2005/8/layout/hierarchy1"/>
    <dgm:cxn modelId="{FE65314A-D674-4D7B-A2E1-5F11FD343C16}" type="presParOf" srcId="{CE8C4497-1E4B-4850-8A39-1FB80B9A3208}" destId="{5E0D956A-CC46-4A3B-89AF-C7A34AAF20EE}" srcOrd="3" destOrd="0" presId="urn:microsoft.com/office/officeart/2005/8/layout/hierarchy1"/>
    <dgm:cxn modelId="{9D1B9261-C74E-4EC3-9A92-35DC932E7F52}" type="presParOf" srcId="{5E0D956A-CC46-4A3B-89AF-C7A34AAF20EE}" destId="{9A2B7000-8B88-4000-802D-EF91D73B212C}" srcOrd="0" destOrd="0" presId="urn:microsoft.com/office/officeart/2005/8/layout/hierarchy1"/>
    <dgm:cxn modelId="{156392D0-AE5B-407B-B08C-1CF66871AD46}" type="presParOf" srcId="{9A2B7000-8B88-4000-802D-EF91D73B212C}" destId="{773AAFBD-A2D0-41A6-9D50-1C3F06006AFB}" srcOrd="0" destOrd="0" presId="urn:microsoft.com/office/officeart/2005/8/layout/hierarchy1"/>
    <dgm:cxn modelId="{EC86FFD0-00D2-4E23-A478-2BDC76AB08BF}" type="presParOf" srcId="{9A2B7000-8B88-4000-802D-EF91D73B212C}" destId="{E1BCB632-0C47-479B-98F2-D05DEFD5C01C}" srcOrd="1" destOrd="0" presId="urn:microsoft.com/office/officeart/2005/8/layout/hierarchy1"/>
    <dgm:cxn modelId="{637A172F-6AEB-4719-9F14-1C74A65C09CA}" type="presParOf" srcId="{5E0D956A-CC46-4A3B-89AF-C7A34AAF20EE}" destId="{DA8716C4-D86F-4058-94CC-35C398E0C0B9}" srcOrd="1" destOrd="0" presId="urn:microsoft.com/office/officeart/2005/8/layout/hierarchy1"/>
    <dgm:cxn modelId="{C0CB0126-3AB1-47D7-88A7-0F6DF82E6B51}" type="presParOf" srcId="{DA8716C4-D86F-4058-94CC-35C398E0C0B9}" destId="{AE5AB769-680D-4108-9376-805314F1A633}" srcOrd="0" destOrd="0" presId="urn:microsoft.com/office/officeart/2005/8/layout/hierarchy1"/>
    <dgm:cxn modelId="{AF762FAC-0AE7-498E-AB3A-BAA17533E66A}" type="presParOf" srcId="{DA8716C4-D86F-4058-94CC-35C398E0C0B9}" destId="{1A4642D1-18C8-4EDF-BB4C-6F1885F4E664}" srcOrd="1" destOrd="0" presId="urn:microsoft.com/office/officeart/2005/8/layout/hierarchy1"/>
    <dgm:cxn modelId="{07BA898F-8183-49AD-B43F-A2E5FC23E2A9}" type="presParOf" srcId="{1A4642D1-18C8-4EDF-BB4C-6F1885F4E664}" destId="{41AD98D3-D0A9-4F99-938C-0828210DEB51}" srcOrd="0" destOrd="0" presId="urn:microsoft.com/office/officeart/2005/8/layout/hierarchy1"/>
    <dgm:cxn modelId="{AFBD1F24-0B31-415E-AC08-03E0775B6341}" type="presParOf" srcId="{41AD98D3-D0A9-4F99-938C-0828210DEB51}" destId="{A97125B7-0749-48E9-AF42-EFD45D8C527B}" srcOrd="0" destOrd="0" presId="urn:microsoft.com/office/officeart/2005/8/layout/hierarchy1"/>
    <dgm:cxn modelId="{E46E9526-B94B-4347-BCD3-D19BDB3AC086}" type="presParOf" srcId="{41AD98D3-D0A9-4F99-938C-0828210DEB51}" destId="{B1989171-6CBB-4EEE-9925-A0BDF7863B04}" srcOrd="1" destOrd="0" presId="urn:microsoft.com/office/officeart/2005/8/layout/hierarchy1"/>
    <dgm:cxn modelId="{DB1838E9-454B-4A6B-AEC5-F8ADC570FFB5}" type="presParOf" srcId="{1A4642D1-18C8-4EDF-BB4C-6F1885F4E664}" destId="{876989A5-7AA4-46CC-8000-8B3E07677E02}" srcOrd="1" destOrd="0" presId="urn:microsoft.com/office/officeart/2005/8/layout/hierarchy1"/>
    <dgm:cxn modelId="{C80E5973-D5B5-4788-A5DC-DF5E3A85204F}" type="presParOf" srcId="{DA8716C4-D86F-4058-94CC-35C398E0C0B9}" destId="{0687F2F9-85E0-4480-B0D0-99546F7DB710}" srcOrd="2" destOrd="0" presId="urn:microsoft.com/office/officeart/2005/8/layout/hierarchy1"/>
    <dgm:cxn modelId="{9087D3F2-BD69-4415-8BD7-EAC87782C61E}" type="presParOf" srcId="{DA8716C4-D86F-4058-94CC-35C398E0C0B9}" destId="{DE45FD53-3DCB-4365-A9F6-DA5723BAFA71}" srcOrd="3" destOrd="0" presId="urn:microsoft.com/office/officeart/2005/8/layout/hierarchy1"/>
    <dgm:cxn modelId="{D1BC7B02-7E86-42EC-9DFD-6C4CD879FA65}" type="presParOf" srcId="{DE45FD53-3DCB-4365-A9F6-DA5723BAFA71}" destId="{385AFAED-6D76-420F-A46F-F31042211851}" srcOrd="0" destOrd="0" presId="urn:microsoft.com/office/officeart/2005/8/layout/hierarchy1"/>
    <dgm:cxn modelId="{F2C5033D-FDBA-4255-B6B7-B374DC9E484A}" type="presParOf" srcId="{385AFAED-6D76-420F-A46F-F31042211851}" destId="{642BC811-A8FA-49CB-B566-34B783056BFA}" srcOrd="0" destOrd="0" presId="urn:microsoft.com/office/officeart/2005/8/layout/hierarchy1"/>
    <dgm:cxn modelId="{B61911A3-E96A-4FC2-B372-A44A8A766952}" type="presParOf" srcId="{385AFAED-6D76-420F-A46F-F31042211851}" destId="{9295398A-98FC-4798-8EC7-EDEF1082C0CF}" srcOrd="1" destOrd="0" presId="urn:microsoft.com/office/officeart/2005/8/layout/hierarchy1"/>
    <dgm:cxn modelId="{093BC54C-2BE7-481F-866B-ED23A93ADA87}" type="presParOf" srcId="{DE45FD53-3DCB-4365-A9F6-DA5723BAFA71}" destId="{45BBD98D-A07A-40A6-AB53-E2D7AB709DA4}" srcOrd="1" destOrd="0" presId="urn:microsoft.com/office/officeart/2005/8/layout/hierarchy1"/>
    <dgm:cxn modelId="{550056E9-247D-4C05-85E0-D93EC7DB59FD}" type="presParOf" srcId="{DA8716C4-D86F-4058-94CC-35C398E0C0B9}" destId="{A64ACABC-F897-46EA-8CBE-4F4BDAEBC504}" srcOrd="4" destOrd="0" presId="urn:microsoft.com/office/officeart/2005/8/layout/hierarchy1"/>
    <dgm:cxn modelId="{2C42A4CD-0B3B-4DF6-9E40-B364B5E7A4B5}" type="presParOf" srcId="{DA8716C4-D86F-4058-94CC-35C398E0C0B9}" destId="{14B177A0-1000-4766-BC1C-AF05DC43B0C0}" srcOrd="5" destOrd="0" presId="urn:microsoft.com/office/officeart/2005/8/layout/hierarchy1"/>
    <dgm:cxn modelId="{44427415-2C8A-41B1-8E5C-19D41F4DA0F3}" type="presParOf" srcId="{14B177A0-1000-4766-BC1C-AF05DC43B0C0}" destId="{DEBFF1AF-A54B-4AA0-B25D-7BBF3B5C22B5}" srcOrd="0" destOrd="0" presId="urn:microsoft.com/office/officeart/2005/8/layout/hierarchy1"/>
    <dgm:cxn modelId="{B7377038-8A2B-4D6C-B701-6886762943DB}" type="presParOf" srcId="{DEBFF1AF-A54B-4AA0-B25D-7BBF3B5C22B5}" destId="{1AAA4B68-30E8-45C6-97FA-C940CCE13042}" srcOrd="0" destOrd="0" presId="urn:microsoft.com/office/officeart/2005/8/layout/hierarchy1"/>
    <dgm:cxn modelId="{84DF0AC5-793C-4DF9-9A17-50D7426D0E2B}" type="presParOf" srcId="{DEBFF1AF-A54B-4AA0-B25D-7BBF3B5C22B5}" destId="{DB25EB39-FE9B-4ECC-AA0B-EFCCD69BBFBC}" srcOrd="1" destOrd="0" presId="urn:microsoft.com/office/officeart/2005/8/layout/hierarchy1"/>
    <dgm:cxn modelId="{6ECF1BF3-8C2E-472A-9426-9FF993E15AB3}" type="presParOf" srcId="{14B177A0-1000-4766-BC1C-AF05DC43B0C0}" destId="{34CCC07D-A8ED-423B-8A3C-148A0B1537EE}" srcOrd="1" destOrd="0" presId="urn:microsoft.com/office/officeart/2005/8/layout/hierarchy1"/>
    <dgm:cxn modelId="{9F532E87-776E-492F-A8BC-FC4918E6F20C}" type="presParOf" srcId="{CE8C4497-1E4B-4850-8A39-1FB80B9A3208}" destId="{9B491919-3B06-4215-B2E7-E7555E1A1812}" srcOrd="4" destOrd="0" presId="urn:microsoft.com/office/officeart/2005/8/layout/hierarchy1"/>
    <dgm:cxn modelId="{BF223D01-BB48-4E95-8207-4639FD1CC5E5}" type="presParOf" srcId="{CE8C4497-1E4B-4850-8A39-1FB80B9A3208}" destId="{ACDEC518-C8DA-401C-A014-85EFCED18E0D}" srcOrd="5" destOrd="0" presId="urn:microsoft.com/office/officeart/2005/8/layout/hierarchy1"/>
    <dgm:cxn modelId="{90361DC6-2CF9-4AE5-9D05-BA0A028D3B42}" type="presParOf" srcId="{ACDEC518-C8DA-401C-A014-85EFCED18E0D}" destId="{B8AC1E79-126E-488B-85FD-F4E8F7446B46}" srcOrd="0" destOrd="0" presId="urn:microsoft.com/office/officeart/2005/8/layout/hierarchy1"/>
    <dgm:cxn modelId="{CCF5C7C5-D33B-4210-849D-9A058ACBD2E4}" type="presParOf" srcId="{B8AC1E79-126E-488B-85FD-F4E8F7446B46}" destId="{A91D3CB8-8FCB-4CEE-A210-21AE1BD8DADB}" srcOrd="0" destOrd="0" presId="urn:microsoft.com/office/officeart/2005/8/layout/hierarchy1"/>
    <dgm:cxn modelId="{B5A60A7A-19A5-44B9-889B-A62ED507EE4F}" type="presParOf" srcId="{B8AC1E79-126E-488B-85FD-F4E8F7446B46}" destId="{8710BE61-5BD0-4521-8D65-23640EE6CC31}" srcOrd="1" destOrd="0" presId="urn:microsoft.com/office/officeart/2005/8/layout/hierarchy1"/>
    <dgm:cxn modelId="{3FF1400F-2426-406B-A5BF-8442BBC04C23}" type="presParOf" srcId="{ACDEC518-C8DA-401C-A014-85EFCED18E0D}" destId="{AEBA0E3C-CD62-45CB-9B51-3BF047E2F322}" srcOrd="1" destOrd="0" presId="urn:microsoft.com/office/officeart/2005/8/layout/hierarchy1"/>
    <dgm:cxn modelId="{3B9D0A55-148E-4D8D-BFCC-CD3B2A05037A}" type="presParOf" srcId="{AEBA0E3C-CD62-45CB-9B51-3BF047E2F322}" destId="{239C0CCA-38B1-49C4-8D89-19AEC78F2819}" srcOrd="0" destOrd="0" presId="urn:microsoft.com/office/officeart/2005/8/layout/hierarchy1"/>
    <dgm:cxn modelId="{1A67B19B-22C6-4EAA-88ED-046EC49F9F94}" type="presParOf" srcId="{AEBA0E3C-CD62-45CB-9B51-3BF047E2F322}" destId="{419173EB-AF0A-44D8-9AB7-3A7CCCF07D54}" srcOrd="1" destOrd="0" presId="urn:microsoft.com/office/officeart/2005/8/layout/hierarchy1"/>
    <dgm:cxn modelId="{04722AA3-BD52-401C-9855-AAF3DC9B843E}" type="presParOf" srcId="{419173EB-AF0A-44D8-9AB7-3A7CCCF07D54}" destId="{6EBF934E-D25A-4C45-91D1-FD0E9712AC24}" srcOrd="0" destOrd="0" presId="urn:microsoft.com/office/officeart/2005/8/layout/hierarchy1"/>
    <dgm:cxn modelId="{35D0CC93-8DA3-450C-8E05-EBA812D5B37F}" type="presParOf" srcId="{6EBF934E-D25A-4C45-91D1-FD0E9712AC24}" destId="{E82ED52C-9220-48DB-BCF3-E44FDCF0ED0C}" srcOrd="0" destOrd="0" presId="urn:microsoft.com/office/officeart/2005/8/layout/hierarchy1"/>
    <dgm:cxn modelId="{A6315068-B099-4A0C-BADC-233C05C524C5}" type="presParOf" srcId="{6EBF934E-D25A-4C45-91D1-FD0E9712AC24}" destId="{2E9F93EB-F2BC-4FCD-B75C-D95B84DFEA03}" srcOrd="1" destOrd="0" presId="urn:microsoft.com/office/officeart/2005/8/layout/hierarchy1"/>
    <dgm:cxn modelId="{BC0388CC-8B08-4C87-8098-C3ADF89F17BF}" type="presParOf" srcId="{419173EB-AF0A-44D8-9AB7-3A7CCCF07D54}" destId="{F1F9CB26-B25F-4247-B070-066D54154CC9}" srcOrd="1" destOrd="0" presId="urn:microsoft.com/office/officeart/2005/8/layout/hierarchy1"/>
    <dgm:cxn modelId="{4DD9DFF4-2383-406F-9E1F-4A7C42AA439F}" type="presParOf" srcId="{AEBA0E3C-CD62-45CB-9B51-3BF047E2F322}" destId="{FD2D21DE-6B9B-4F8D-89D6-F7530FF50A2A}" srcOrd="2" destOrd="0" presId="urn:microsoft.com/office/officeart/2005/8/layout/hierarchy1"/>
    <dgm:cxn modelId="{D27839EB-849D-4E6C-9A2B-2A87B9A583F1}" type="presParOf" srcId="{AEBA0E3C-CD62-45CB-9B51-3BF047E2F322}" destId="{9892AF86-53A1-483F-BB04-EB5249831A3D}" srcOrd="3" destOrd="0" presId="urn:microsoft.com/office/officeart/2005/8/layout/hierarchy1"/>
    <dgm:cxn modelId="{8EB32782-6888-45D7-A162-15DBCFBD2F54}" type="presParOf" srcId="{9892AF86-53A1-483F-BB04-EB5249831A3D}" destId="{A418D545-53CA-4D36-A424-58788843452D}" srcOrd="0" destOrd="0" presId="urn:microsoft.com/office/officeart/2005/8/layout/hierarchy1"/>
    <dgm:cxn modelId="{7F7350F2-3879-45AD-94FF-A536C36C8BF8}" type="presParOf" srcId="{A418D545-53CA-4D36-A424-58788843452D}" destId="{A332947E-62FC-4339-93AF-3BE94CAB75BC}" srcOrd="0" destOrd="0" presId="urn:microsoft.com/office/officeart/2005/8/layout/hierarchy1"/>
    <dgm:cxn modelId="{7B8383E0-2AD2-4FF3-9613-5DDB9B6DB36E}" type="presParOf" srcId="{A418D545-53CA-4D36-A424-58788843452D}" destId="{19A7B9A3-1B68-47A7-AA8D-913EA9757FED}" srcOrd="1" destOrd="0" presId="urn:microsoft.com/office/officeart/2005/8/layout/hierarchy1"/>
    <dgm:cxn modelId="{D6E34570-BF8A-4008-8C4A-B184031FE617}" type="presParOf" srcId="{9892AF86-53A1-483F-BB04-EB5249831A3D}" destId="{1B9EFDE7-5324-4FF2-9BF2-2B95E9046C26}" srcOrd="1" destOrd="0" presId="urn:microsoft.com/office/officeart/2005/8/layout/hierarchy1"/>
    <dgm:cxn modelId="{F13E87BD-6104-4FE4-B150-DD7DD637F1BE}" type="presParOf" srcId="{AEBA0E3C-CD62-45CB-9B51-3BF047E2F322}" destId="{29B57F28-F9F6-438F-8369-BB1DC6747970}" srcOrd="4" destOrd="0" presId="urn:microsoft.com/office/officeart/2005/8/layout/hierarchy1"/>
    <dgm:cxn modelId="{609E8E0D-ED7A-4C44-9F95-F2546865B0C6}" type="presParOf" srcId="{AEBA0E3C-CD62-45CB-9B51-3BF047E2F322}" destId="{B9E1C532-8B67-4D72-90B0-D341282F54AD}" srcOrd="5" destOrd="0" presId="urn:microsoft.com/office/officeart/2005/8/layout/hierarchy1"/>
    <dgm:cxn modelId="{D3E32336-E39D-48CB-8AB2-09587A26F036}" type="presParOf" srcId="{B9E1C532-8B67-4D72-90B0-D341282F54AD}" destId="{03D10746-DE99-40A1-ACD8-0FDEFD0CF46F}" srcOrd="0" destOrd="0" presId="urn:microsoft.com/office/officeart/2005/8/layout/hierarchy1"/>
    <dgm:cxn modelId="{43AFB9BB-FDF5-4E5E-B186-C305FC98E3B8}" type="presParOf" srcId="{03D10746-DE99-40A1-ACD8-0FDEFD0CF46F}" destId="{77F8145F-1C77-4402-A57E-8A5F2CC403D0}" srcOrd="0" destOrd="0" presId="urn:microsoft.com/office/officeart/2005/8/layout/hierarchy1"/>
    <dgm:cxn modelId="{18103DB1-57C8-4097-9650-40AB9E4251CE}" type="presParOf" srcId="{03D10746-DE99-40A1-ACD8-0FDEFD0CF46F}" destId="{EB03E4A1-454F-4749-A49A-54C0CA9A2669}" srcOrd="1" destOrd="0" presId="urn:microsoft.com/office/officeart/2005/8/layout/hierarchy1"/>
    <dgm:cxn modelId="{F0CF3C3C-E2AF-4CA6-BBE5-2042AC356F78}" type="presParOf" srcId="{B9E1C532-8B67-4D72-90B0-D341282F54AD}" destId="{4222441B-D132-4F65-8D02-5B7407446939}" srcOrd="1" destOrd="0" presId="urn:microsoft.com/office/officeart/2005/8/layout/hierarchy1"/>
    <dgm:cxn modelId="{4CE5E0A8-BDA2-4849-9D4E-FE30C1028D41}" type="presParOf" srcId="{AEBA0E3C-CD62-45CB-9B51-3BF047E2F322}" destId="{A3F4400C-7195-4D32-B4CC-49A638849FF4}" srcOrd="6" destOrd="0" presId="urn:microsoft.com/office/officeart/2005/8/layout/hierarchy1"/>
    <dgm:cxn modelId="{8E4A642D-62A5-4A50-9459-2AE6966196FC}" type="presParOf" srcId="{AEBA0E3C-CD62-45CB-9B51-3BF047E2F322}" destId="{96850810-F228-4D61-BC4A-7994363F8DFF}" srcOrd="7" destOrd="0" presId="urn:microsoft.com/office/officeart/2005/8/layout/hierarchy1"/>
    <dgm:cxn modelId="{2626A5DE-F180-49A5-A533-165D39600AED}" type="presParOf" srcId="{96850810-F228-4D61-BC4A-7994363F8DFF}" destId="{839478D6-57E5-44DE-A568-6C970565F95E}" srcOrd="0" destOrd="0" presId="urn:microsoft.com/office/officeart/2005/8/layout/hierarchy1"/>
    <dgm:cxn modelId="{F6C2D63E-A4CB-4A23-B6AB-12F8430FA000}" type="presParOf" srcId="{839478D6-57E5-44DE-A568-6C970565F95E}" destId="{A726BE3B-3AD9-40DC-BEC6-C8282590FA37}" srcOrd="0" destOrd="0" presId="urn:microsoft.com/office/officeart/2005/8/layout/hierarchy1"/>
    <dgm:cxn modelId="{F1501DCF-1BBA-46C1-9C59-C5CAAFF44523}" type="presParOf" srcId="{839478D6-57E5-44DE-A568-6C970565F95E}" destId="{79381164-894A-4D1C-A44B-BEEC44C859F3}" srcOrd="1" destOrd="0" presId="urn:microsoft.com/office/officeart/2005/8/layout/hierarchy1"/>
    <dgm:cxn modelId="{0F61F0FB-787E-46B7-ADB7-AAA75DD8995C}" type="presParOf" srcId="{96850810-F228-4D61-BC4A-7994363F8DFF}" destId="{BA98262C-723C-478B-B665-FD5735D52E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Equity and Inclusion</a:t>
          </a:r>
        </a:p>
        <a:p>
          <a:r>
            <a:rPr lang="en-GB" dirty="0"/>
            <a:t>Jane Cresswell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Service Manager/Lead Teacher of the Deaf</a:t>
          </a:r>
          <a:br>
            <a:rPr lang="en-GB" dirty="0"/>
          </a:br>
          <a:endParaRPr lang="en-GB" dirty="0"/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34DC49D2-D96E-4E7E-A0AE-033765B092B2}">
      <dgm:prSet phldrT="[Text]"/>
      <dgm:spPr/>
      <dgm:t>
        <a:bodyPr/>
        <a:lstStyle/>
        <a:p>
          <a:r>
            <a:rPr lang="en-GB" dirty="0"/>
            <a:t>Teacher of the Deaf x6</a:t>
          </a:r>
        </a:p>
      </dgm:t>
    </dgm:pt>
    <dgm:pt modelId="{36EDB979-3767-4BC1-B4EC-D462C7D5E264}" type="parTrans" cxnId="{DD4415FB-5AFE-44FF-AB23-F13672FA3084}">
      <dgm:prSet/>
      <dgm:spPr/>
      <dgm:t>
        <a:bodyPr/>
        <a:lstStyle/>
        <a:p>
          <a:endParaRPr lang="en-GB"/>
        </a:p>
      </dgm:t>
    </dgm:pt>
    <dgm:pt modelId="{D231FC0C-4701-4F21-A0BB-A17CB8CF1B8A}" type="sibTrans" cxnId="{DD4415FB-5AFE-44FF-AB23-F13672FA3084}">
      <dgm:prSet/>
      <dgm:spPr/>
      <dgm:t>
        <a:bodyPr/>
        <a:lstStyle/>
        <a:p>
          <a:endParaRPr lang="en-GB"/>
        </a:p>
      </dgm:t>
    </dgm:pt>
    <dgm:pt modelId="{861B75E8-665C-4385-B948-8F4E567A7413}">
      <dgm:prSet phldrT="[Text]"/>
      <dgm:spPr/>
      <dgm:t>
        <a:bodyPr/>
        <a:lstStyle/>
        <a:p>
          <a:r>
            <a:rPr lang="en-GB" dirty="0"/>
            <a:t>Teacher of the Deaf in Charge of Primary ARC</a:t>
          </a:r>
          <a:br>
            <a:rPr lang="en-GB" dirty="0"/>
          </a:br>
          <a:endParaRPr lang="en-GB" dirty="0"/>
        </a:p>
      </dgm:t>
    </dgm:pt>
    <dgm:pt modelId="{AFD6A716-4A89-4790-8D46-D782C6A30F86}" type="parTrans" cxnId="{A928DFEC-E4CF-4494-AD16-9D2550C0B641}">
      <dgm:prSet/>
      <dgm:spPr/>
      <dgm:t>
        <a:bodyPr/>
        <a:lstStyle/>
        <a:p>
          <a:endParaRPr lang="en-GB"/>
        </a:p>
      </dgm:t>
    </dgm:pt>
    <dgm:pt modelId="{7CC55B9D-F964-4A99-BE32-58D0E5E5AD45}" type="sibTrans" cxnId="{A928DFEC-E4CF-4494-AD16-9D2550C0B641}">
      <dgm:prSet/>
      <dgm:spPr/>
      <dgm:t>
        <a:bodyPr/>
        <a:lstStyle/>
        <a:p>
          <a:endParaRPr lang="en-GB"/>
        </a:p>
      </dgm:t>
    </dgm:pt>
    <dgm:pt modelId="{4D0EDCD9-8A77-44DF-A52F-15FC899F62DA}">
      <dgm:prSet phldrT="[Text]"/>
      <dgm:spPr/>
      <dgm:t>
        <a:bodyPr/>
        <a:lstStyle/>
        <a:p>
          <a:r>
            <a:rPr lang="en-GB" dirty="0"/>
            <a:t>Teacher of the Deaf in Charge of Secondary ARC</a:t>
          </a:r>
        </a:p>
      </dgm:t>
    </dgm:pt>
    <dgm:pt modelId="{7E7D1526-C48F-4108-A950-D06529753DFF}" type="parTrans" cxnId="{369E08E9-2293-48BA-B14F-C9BB477B4B95}">
      <dgm:prSet/>
      <dgm:spPr/>
      <dgm:t>
        <a:bodyPr/>
        <a:lstStyle/>
        <a:p>
          <a:endParaRPr lang="en-GB"/>
        </a:p>
      </dgm:t>
    </dgm:pt>
    <dgm:pt modelId="{342B8285-326F-43CC-8E9B-B49AB35A785A}" type="sibTrans" cxnId="{369E08E9-2293-48BA-B14F-C9BB477B4B95}">
      <dgm:prSet/>
      <dgm:spPr/>
      <dgm:t>
        <a:bodyPr/>
        <a:lstStyle/>
        <a:p>
          <a:endParaRPr lang="en-GB"/>
        </a:p>
      </dgm:t>
    </dgm:pt>
    <dgm:pt modelId="{77FFAA51-FD80-4E46-A1A7-3DD60AFA7AD2}">
      <dgm:prSet phldrT="[Text]"/>
      <dgm:spPr/>
      <dgm:t>
        <a:bodyPr/>
        <a:lstStyle/>
        <a:p>
          <a:r>
            <a:rPr lang="en-GB" dirty="0"/>
            <a:t>Deaf Instructor x2</a:t>
          </a:r>
        </a:p>
      </dgm:t>
    </dgm:pt>
    <dgm:pt modelId="{326ABB2A-6781-4AF8-B696-F2F20CD262A0}" type="parTrans" cxnId="{C1F70F7E-FA0C-402F-91DC-16458B5225AD}">
      <dgm:prSet/>
      <dgm:spPr/>
      <dgm:t>
        <a:bodyPr/>
        <a:lstStyle/>
        <a:p>
          <a:endParaRPr lang="en-GB"/>
        </a:p>
      </dgm:t>
    </dgm:pt>
    <dgm:pt modelId="{A3D695D5-5BEB-4FE1-88AC-9D4609F26E5C}" type="sibTrans" cxnId="{C1F70F7E-FA0C-402F-91DC-16458B5225AD}">
      <dgm:prSet/>
      <dgm:spPr/>
      <dgm:t>
        <a:bodyPr/>
        <a:lstStyle/>
        <a:p>
          <a:endParaRPr lang="en-GB"/>
        </a:p>
      </dgm:t>
    </dgm:pt>
    <dgm:pt modelId="{B7EB80AA-24A0-4A73-BD30-71530E169198}">
      <dgm:prSet phldrT="[Text]"/>
      <dgm:spPr/>
      <dgm:t>
        <a:bodyPr/>
        <a:lstStyle/>
        <a:p>
          <a:r>
            <a:rPr lang="en-GB" dirty="0"/>
            <a:t>Technical Support x2</a:t>
          </a:r>
        </a:p>
      </dgm:t>
    </dgm:pt>
    <dgm:pt modelId="{DC4464CF-7F29-478B-B598-8B5C390ADEDA}" type="parTrans" cxnId="{B4B29D81-D29D-42A2-9CA1-7171DAF44998}">
      <dgm:prSet/>
      <dgm:spPr/>
      <dgm:t>
        <a:bodyPr/>
        <a:lstStyle/>
        <a:p>
          <a:endParaRPr lang="en-GB"/>
        </a:p>
      </dgm:t>
    </dgm:pt>
    <dgm:pt modelId="{EC3FBA51-7135-4296-9AE1-C5E1FD4870D0}" type="sibTrans" cxnId="{B4B29D81-D29D-42A2-9CA1-7171DAF44998}">
      <dgm:prSet/>
      <dgm:spPr/>
      <dgm:t>
        <a:bodyPr/>
        <a:lstStyle/>
        <a:p>
          <a:endParaRPr lang="en-GB"/>
        </a:p>
      </dgm:t>
    </dgm:pt>
    <dgm:pt modelId="{C7C67C9C-2036-4A79-AB0C-41109167AA68}">
      <dgm:prSet phldrT="[Text]"/>
      <dgm:spPr/>
      <dgm:t>
        <a:bodyPr/>
        <a:lstStyle/>
        <a:p>
          <a:r>
            <a:rPr lang="en-GB" dirty="0"/>
            <a:t>Communication Support Worker x2</a:t>
          </a:r>
        </a:p>
      </dgm:t>
    </dgm:pt>
    <dgm:pt modelId="{1663D28C-DE5B-49CA-A46A-D4396C382445}" type="parTrans" cxnId="{20428E97-BC45-491F-BE3B-6305FD50E96A}">
      <dgm:prSet/>
      <dgm:spPr/>
      <dgm:t>
        <a:bodyPr/>
        <a:lstStyle/>
        <a:p>
          <a:endParaRPr lang="en-GB"/>
        </a:p>
      </dgm:t>
    </dgm:pt>
    <dgm:pt modelId="{CFAC0509-5B97-43AC-A92D-2E174A0234D6}" type="sibTrans" cxnId="{20428E97-BC45-491F-BE3B-6305FD50E96A}">
      <dgm:prSet/>
      <dgm:spPr/>
      <dgm:t>
        <a:bodyPr/>
        <a:lstStyle/>
        <a:p>
          <a:endParaRPr lang="en-GB"/>
        </a:p>
      </dgm:t>
    </dgm:pt>
    <dgm:pt modelId="{FD704854-5F31-460D-8E29-FA16AC04EA0E}">
      <dgm:prSet phldrT="[Text]"/>
      <dgm:spPr/>
      <dgm:t>
        <a:bodyPr/>
        <a:lstStyle/>
        <a:p>
          <a:r>
            <a:rPr lang="en-GB" dirty="0"/>
            <a:t>Communication Support Worker x2</a:t>
          </a:r>
        </a:p>
      </dgm:t>
    </dgm:pt>
    <dgm:pt modelId="{C4C208BA-69CA-4A0D-9656-45BDFD591C9F}" type="parTrans" cxnId="{941A6653-FA8E-417B-8A2A-8F0B32720EAC}">
      <dgm:prSet/>
      <dgm:spPr/>
      <dgm:t>
        <a:bodyPr/>
        <a:lstStyle/>
        <a:p>
          <a:endParaRPr lang="en-GB"/>
        </a:p>
      </dgm:t>
    </dgm:pt>
    <dgm:pt modelId="{FE69E919-5C1C-427D-A503-0D3223F70340}" type="sibTrans" cxnId="{941A6653-FA8E-417B-8A2A-8F0B32720EAC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1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1"/>
      <dgm:spPr/>
    </dgm:pt>
    <dgm:pt modelId="{EB874EDA-7E95-416E-9CB7-C2579105AD17}" type="pres">
      <dgm:prSet presAssocID="{139FF4DF-F111-4356-855A-B916FD313E6D}" presName="text2" presStyleLbl="fgAcc2" presStyleIdx="0" presStyleCnt="1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6656C37F-F128-478A-8474-82B11B0EDE2F}" type="pres">
      <dgm:prSet presAssocID="{36EDB979-3767-4BC1-B4EC-D462C7D5E264}" presName="Name17" presStyleLbl="parChTrans1D3" presStyleIdx="0" presStyleCnt="5"/>
      <dgm:spPr/>
    </dgm:pt>
    <dgm:pt modelId="{4CADDF0F-D059-49CF-91E9-F1936884BA75}" type="pres">
      <dgm:prSet presAssocID="{34DC49D2-D96E-4E7E-A0AE-033765B092B2}" presName="hierRoot3" presStyleCnt="0"/>
      <dgm:spPr/>
    </dgm:pt>
    <dgm:pt modelId="{0748A35C-C327-4B98-82C9-AD9242173197}" type="pres">
      <dgm:prSet presAssocID="{34DC49D2-D96E-4E7E-A0AE-033765B092B2}" presName="composite3" presStyleCnt="0"/>
      <dgm:spPr/>
    </dgm:pt>
    <dgm:pt modelId="{C2FC40A4-9951-4096-86D5-F24689794E1B}" type="pres">
      <dgm:prSet presAssocID="{34DC49D2-D96E-4E7E-A0AE-033765B092B2}" presName="background3" presStyleLbl="node3" presStyleIdx="0" presStyleCnt="5"/>
      <dgm:spPr/>
    </dgm:pt>
    <dgm:pt modelId="{443F9A30-90A7-4755-8FC8-84C1766E424E}" type="pres">
      <dgm:prSet presAssocID="{34DC49D2-D96E-4E7E-A0AE-033765B092B2}" presName="text3" presStyleLbl="fgAcc3" presStyleIdx="0" presStyleCnt="5">
        <dgm:presLayoutVars>
          <dgm:chPref val="3"/>
        </dgm:presLayoutVars>
      </dgm:prSet>
      <dgm:spPr/>
    </dgm:pt>
    <dgm:pt modelId="{5AB0EB1A-8254-4805-B2DD-A97001211B3F}" type="pres">
      <dgm:prSet presAssocID="{34DC49D2-D96E-4E7E-A0AE-033765B092B2}" presName="hierChild4" presStyleCnt="0"/>
      <dgm:spPr/>
    </dgm:pt>
    <dgm:pt modelId="{7EF670E9-9B2E-4954-A5D5-1B1BAE9EDBF4}" type="pres">
      <dgm:prSet presAssocID="{326ABB2A-6781-4AF8-B696-F2F20CD262A0}" presName="Name17" presStyleLbl="parChTrans1D3" presStyleIdx="1" presStyleCnt="5"/>
      <dgm:spPr/>
    </dgm:pt>
    <dgm:pt modelId="{F3ECBE8D-89EA-4536-8FB7-3DE6A0026DD2}" type="pres">
      <dgm:prSet presAssocID="{77FFAA51-FD80-4E46-A1A7-3DD60AFA7AD2}" presName="hierRoot3" presStyleCnt="0"/>
      <dgm:spPr/>
    </dgm:pt>
    <dgm:pt modelId="{90E1B17E-86B6-4B13-96D4-80FAB87D7A82}" type="pres">
      <dgm:prSet presAssocID="{77FFAA51-FD80-4E46-A1A7-3DD60AFA7AD2}" presName="composite3" presStyleCnt="0"/>
      <dgm:spPr/>
    </dgm:pt>
    <dgm:pt modelId="{1F38087E-CD46-4456-8B77-B63B5C73A491}" type="pres">
      <dgm:prSet presAssocID="{77FFAA51-FD80-4E46-A1A7-3DD60AFA7AD2}" presName="background3" presStyleLbl="node3" presStyleIdx="1" presStyleCnt="5"/>
      <dgm:spPr/>
    </dgm:pt>
    <dgm:pt modelId="{2B0D0EF5-424C-479D-9AA1-05415EDCE67E}" type="pres">
      <dgm:prSet presAssocID="{77FFAA51-FD80-4E46-A1A7-3DD60AFA7AD2}" presName="text3" presStyleLbl="fgAcc3" presStyleIdx="1" presStyleCnt="5">
        <dgm:presLayoutVars>
          <dgm:chPref val="3"/>
        </dgm:presLayoutVars>
      </dgm:prSet>
      <dgm:spPr/>
    </dgm:pt>
    <dgm:pt modelId="{4BEC8929-80D1-4A13-AD43-A8AA8F5911FC}" type="pres">
      <dgm:prSet presAssocID="{77FFAA51-FD80-4E46-A1A7-3DD60AFA7AD2}" presName="hierChild4" presStyleCnt="0"/>
      <dgm:spPr/>
    </dgm:pt>
    <dgm:pt modelId="{74AF9CB8-921A-4CDA-9E72-0C7E8BE2E947}" type="pres">
      <dgm:prSet presAssocID="{DC4464CF-7F29-478B-B598-8B5C390ADEDA}" presName="Name17" presStyleLbl="parChTrans1D3" presStyleIdx="2" presStyleCnt="5"/>
      <dgm:spPr/>
    </dgm:pt>
    <dgm:pt modelId="{EDBC6F7D-4D36-42DE-B453-E32383249B6D}" type="pres">
      <dgm:prSet presAssocID="{B7EB80AA-24A0-4A73-BD30-71530E169198}" presName="hierRoot3" presStyleCnt="0"/>
      <dgm:spPr/>
    </dgm:pt>
    <dgm:pt modelId="{817B0B70-1DAE-4613-9393-92827F8537E4}" type="pres">
      <dgm:prSet presAssocID="{B7EB80AA-24A0-4A73-BD30-71530E169198}" presName="composite3" presStyleCnt="0"/>
      <dgm:spPr/>
    </dgm:pt>
    <dgm:pt modelId="{8DD3F2D5-474D-431C-A9E0-F493FCB08960}" type="pres">
      <dgm:prSet presAssocID="{B7EB80AA-24A0-4A73-BD30-71530E169198}" presName="background3" presStyleLbl="node3" presStyleIdx="2" presStyleCnt="5"/>
      <dgm:spPr/>
    </dgm:pt>
    <dgm:pt modelId="{7D62815B-87BE-4020-A9B3-83CC900264C9}" type="pres">
      <dgm:prSet presAssocID="{B7EB80AA-24A0-4A73-BD30-71530E169198}" presName="text3" presStyleLbl="fgAcc3" presStyleIdx="2" presStyleCnt="5">
        <dgm:presLayoutVars>
          <dgm:chPref val="3"/>
        </dgm:presLayoutVars>
      </dgm:prSet>
      <dgm:spPr/>
    </dgm:pt>
    <dgm:pt modelId="{36D9C635-E8A1-42F1-A204-40A840371E99}" type="pres">
      <dgm:prSet presAssocID="{B7EB80AA-24A0-4A73-BD30-71530E169198}" presName="hierChild4" presStyleCnt="0"/>
      <dgm:spPr/>
    </dgm:pt>
    <dgm:pt modelId="{A9E65D3A-8E43-4D34-97DB-F5AF770A7033}" type="pres">
      <dgm:prSet presAssocID="{AFD6A716-4A89-4790-8D46-D782C6A30F86}" presName="Name17" presStyleLbl="parChTrans1D3" presStyleIdx="3" presStyleCnt="5"/>
      <dgm:spPr/>
    </dgm:pt>
    <dgm:pt modelId="{2D350946-F3EA-4BE5-B149-DA8B909DFBEB}" type="pres">
      <dgm:prSet presAssocID="{861B75E8-665C-4385-B948-8F4E567A7413}" presName="hierRoot3" presStyleCnt="0"/>
      <dgm:spPr/>
    </dgm:pt>
    <dgm:pt modelId="{38DB7860-338E-4832-8CC0-30594425C02C}" type="pres">
      <dgm:prSet presAssocID="{861B75E8-665C-4385-B948-8F4E567A7413}" presName="composite3" presStyleCnt="0"/>
      <dgm:spPr/>
    </dgm:pt>
    <dgm:pt modelId="{FDF350AC-1187-479D-BA8B-0C1D8B39138D}" type="pres">
      <dgm:prSet presAssocID="{861B75E8-665C-4385-B948-8F4E567A7413}" presName="background3" presStyleLbl="node3" presStyleIdx="3" presStyleCnt="5"/>
      <dgm:spPr/>
    </dgm:pt>
    <dgm:pt modelId="{97BD804F-86BC-4376-830D-63962BE7B895}" type="pres">
      <dgm:prSet presAssocID="{861B75E8-665C-4385-B948-8F4E567A7413}" presName="text3" presStyleLbl="fgAcc3" presStyleIdx="3" presStyleCnt="5">
        <dgm:presLayoutVars>
          <dgm:chPref val="3"/>
        </dgm:presLayoutVars>
      </dgm:prSet>
      <dgm:spPr/>
    </dgm:pt>
    <dgm:pt modelId="{E6FFF1B5-4524-4C0F-BA9F-78D3BC0DA612}" type="pres">
      <dgm:prSet presAssocID="{861B75E8-665C-4385-B948-8F4E567A7413}" presName="hierChild4" presStyleCnt="0"/>
      <dgm:spPr/>
    </dgm:pt>
    <dgm:pt modelId="{C77FE8C8-720A-4447-8752-E9E4F6363B06}" type="pres">
      <dgm:prSet presAssocID="{1663D28C-DE5B-49CA-A46A-D4396C382445}" presName="Name23" presStyleLbl="parChTrans1D4" presStyleIdx="0" presStyleCnt="2"/>
      <dgm:spPr/>
    </dgm:pt>
    <dgm:pt modelId="{AE81983A-901F-4AEE-BF47-CF63E653B45C}" type="pres">
      <dgm:prSet presAssocID="{C7C67C9C-2036-4A79-AB0C-41109167AA68}" presName="hierRoot4" presStyleCnt="0"/>
      <dgm:spPr/>
    </dgm:pt>
    <dgm:pt modelId="{986C3103-7F38-41E6-9E7E-4884B3F68893}" type="pres">
      <dgm:prSet presAssocID="{C7C67C9C-2036-4A79-AB0C-41109167AA68}" presName="composite4" presStyleCnt="0"/>
      <dgm:spPr/>
    </dgm:pt>
    <dgm:pt modelId="{1FD37ABE-279A-46AE-973C-6A1C74F4742F}" type="pres">
      <dgm:prSet presAssocID="{C7C67C9C-2036-4A79-AB0C-41109167AA68}" presName="background4" presStyleLbl="node4" presStyleIdx="0" presStyleCnt="2"/>
      <dgm:spPr/>
    </dgm:pt>
    <dgm:pt modelId="{A67654B9-39B2-4815-9F1C-97E60837C626}" type="pres">
      <dgm:prSet presAssocID="{C7C67C9C-2036-4A79-AB0C-41109167AA68}" presName="text4" presStyleLbl="fgAcc4" presStyleIdx="0" presStyleCnt="2">
        <dgm:presLayoutVars>
          <dgm:chPref val="3"/>
        </dgm:presLayoutVars>
      </dgm:prSet>
      <dgm:spPr/>
    </dgm:pt>
    <dgm:pt modelId="{476B97FE-5A05-45EB-8F33-0F3EA2CC0973}" type="pres">
      <dgm:prSet presAssocID="{C7C67C9C-2036-4A79-AB0C-41109167AA68}" presName="hierChild5" presStyleCnt="0"/>
      <dgm:spPr/>
    </dgm:pt>
    <dgm:pt modelId="{FE56E1D4-2F30-4190-B701-C581F13D0544}" type="pres">
      <dgm:prSet presAssocID="{7E7D1526-C48F-4108-A950-D06529753DFF}" presName="Name17" presStyleLbl="parChTrans1D3" presStyleIdx="4" presStyleCnt="5"/>
      <dgm:spPr/>
    </dgm:pt>
    <dgm:pt modelId="{4131044F-6B15-4865-B09C-866774DDF250}" type="pres">
      <dgm:prSet presAssocID="{4D0EDCD9-8A77-44DF-A52F-15FC899F62DA}" presName="hierRoot3" presStyleCnt="0"/>
      <dgm:spPr/>
    </dgm:pt>
    <dgm:pt modelId="{AE54268D-EBD9-401D-B470-2D0045E86404}" type="pres">
      <dgm:prSet presAssocID="{4D0EDCD9-8A77-44DF-A52F-15FC899F62DA}" presName="composite3" presStyleCnt="0"/>
      <dgm:spPr/>
    </dgm:pt>
    <dgm:pt modelId="{13906D6F-68C1-41F5-B46C-C9E31BBFC9F4}" type="pres">
      <dgm:prSet presAssocID="{4D0EDCD9-8A77-44DF-A52F-15FC899F62DA}" presName="background3" presStyleLbl="node3" presStyleIdx="4" presStyleCnt="5"/>
      <dgm:spPr/>
    </dgm:pt>
    <dgm:pt modelId="{E83DC7E4-D3C4-4362-8D21-E0B1D74D791E}" type="pres">
      <dgm:prSet presAssocID="{4D0EDCD9-8A77-44DF-A52F-15FC899F62DA}" presName="text3" presStyleLbl="fgAcc3" presStyleIdx="4" presStyleCnt="5">
        <dgm:presLayoutVars>
          <dgm:chPref val="3"/>
        </dgm:presLayoutVars>
      </dgm:prSet>
      <dgm:spPr/>
    </dgm:pt>
    <dgm:pt modelId="{71C536F6-4206-46B0-913E-6541243901DE}" type="pres">
      <dgm:prSet presAssocID="{4D0EDCD9-8A77-44DF-A52F-15FC899F62DA}" presName="hierChild4" presStyleCnt="0"/>
      <dgm:spPr/>
    </dgm:pt>
    <dgm:pt modelId="{97DE4537-25FB-4358-B54A-AB4935934B58}" type="pres">
      <dgm:prSet presAssocID="{C4C208BA-69CA-4A0D-9656-45BDFD591C9F}" presName="Name23" presStyleLbl="parChTrans1D4" presStyleIdx="1" presStyleCnt="2"/>
      <dgm:spPr/>
    </dgm:pt>
    <dgm:pt modelId="{C76A0432-755C-4940-8BED-7E5D9FD68005}" type="pres">
      <dgm:prSet presAssocID="{FD704854-5F31-460D-8E29-FA16AC04EA0E}" presName="hierRoot4" presStyleCnt="0"/>
      <dgm:spPr/>
    </dgm:pt>
    <dgm:pt modelId="{82E6DAA8-FDB3-476A-B040-1D14327F427D}" type="pres">
      <dgm:prSet presAssocID="{FD704854-5F31-460D-8E29-FA16AC04EA0E}" presName="composite4" presStyleCnt="0"/>
      <dgm:spPr/>
    </dgm:pt>
    <dgm:pt modelId="{F0EE3BCE-FDEA-400F-9385-892558802B24}" type="pres">
      <dgm:prSet presAssocID="{FD704854-5F31-460D-8E29-FA16AC04EA0E}" presName="background4" presStyleLbl="node4" presStyleIdx="1" presStyleCnt="2"/>
      <dgm:spPr/>
    </dgm:pt>
    <dgm:pt modelId="{BA82C099-E4E1-44DD-82F6-5A9B06B8F698}" type="pres">
      <dgm:prSet presAssocID="{FD704854-5F31-460D-8E29-FA16AC04EA0E}" presName="text4" presStyleLbl="fgAcc4" presStyleIdx="1" presStyleCnt="2">
        <dgm:presLayoutVars>
          <dgm:chPref val="3"/>
        </dgm:presLayoutVars>
      </dgm:prSet>
      <dgm:spPr/>
    </dgm:pt>
    <dgm:pt modelId="{42E6DFB8-FB3E-4C36-B52C-75DFCCE2F063}" type="pres">
      <dgm:prSet presAssocID="{FD704854-5F31-460D-8E29-FA16AC04EA0E}" presName="hierChild5" presStyleCnt="0"/>
      <dgm:spPr/>
    </dgm:pt>
  </dgm:ptLst>
  <dgm:cxnLst>
    <dgm:cxn modelId="{75D0AE05-79EA-45A0-95CD-9661F0D200B8}" type="presOf" srcId="{861B75E8-665C-4385-B948-8F4E567A7413}" destId="{97BD804F-86BC-4376-830D-63962BE7B895}" srcOrd="0" destOrd="0" presId="urn:microsoft.com/office/officeart/2005/8/layout/hierarchy1"/>
    <dgm:cxn modelId="{DA48670C-9322-4B07-9700-7A86669DADDF}" type="presOf" srcId="{34DC49D2-D96E-4E7E-A0AE-033765B092B2}" destId="{443F9A30-90A7-4755-8FC8-84C1766E424E}" srcOrd="0" destOrd="0" presId="urn:microsoft.com/office/officeart/2005/8/layout/hierarchy1"/>
    <dgm:cxn modelId="{847FCD26-AD29-48D7-A577-1061C60A738F}" type="presOf" srcId="{1663D28C-DE5B-49CA-A46A-D4396C382445}" destId="{C77FE8C8-720A-4447-8752-E9E4F6363B06}" srcOrd="0" destOrd="0" presId="urn:microsoft.com/office/officeart/2005/8/layout/hierarchy1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BE6FD65F-2D10-4645-92E5-E4F83A850045}" type="presOf" srcId="{326ABB2A-6781-4AF8-B696-F2F20CD262A0}" destId="{7EF670E9-9B2E-4954-A5D5-1B1BAE9EDBF4}" srcOrd="0" destOrd="0" presId="urn:microsoft.com/office/officeart/2005/8/layout/hierarchy1"/>
    <dgm:cxn modelId="{9C99C243-0643-4231-AD89-7C48E405BA69}" type="presOf" srcId="{C7C67C9C-2036-4A79-AB0C-41109167AA68}" destId="{A67654B9-39B2-4815-9F1C-97E60837C626}" srcOrd="0" destOrd="0" presId="urn:microsoft.com/office/officeart/2005/8/layout/hierarchy1"/>
    <dgm:cxn modelId="{8E253C48-D76B-43FC-8C3A-8EC169153B36}" type="presOf" srcId="{AFD6A716-4A89-4790-8D46-D782C6A30F86}" destId="{A9E65D3A-8E43-4D34-97DB-F5AF770A7033}" srcOrd="0" destOrd="0" presId="urn:microsoft.com/office/officeart/2005/8/layout/hierarchy1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CDEC3D4E-EA6B-49B1-A3E6-067937457D59}" type="presOf" srcId="{DC4464CF-7F29-478B-B598-8B5C390ADEDA}" destId="{74AF9CB8-921A-4CDA-9E72-0C7E8BE2E947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2EC3A372-4515-490B-BD33-64BF871C3C57}" type="presOf" srcId="{B7EB80AA-24A0-4A73-BD30-71530E169198}" destId="{7D62815B-87BE-4020-A9B3-83CC900264C9}" srcOrd="0" destOrd="0" presId="urn:microsoft.com/office/officeart/2005/8/layout/hierarchy1"/>
    <dgm:cxn modelId="{941A6653-FA8E-417B-8A2A-8F0B32720EAC}" srcId="{4D0EDCD9-8A77-44DF-A52F-15FC899F62DA}" destId="{FD704854-5F31-460D-8E29-FA16AC04EA0E}" srcOrd="0" destOrd="0" parTransId="{C4C208BA-69CA-4A0D-9656-45BDFD591C9F}" sibTransId="{FE69E919-5C1C-427D-A503-0D3223F70340}"/>
    <dgm:cxn modelId="{C1F70F7E-FA0C-402F-91DC-16458B5225AD}" srcId="{139FF4DF-F111-4356-855A-B916FD313E6D}" destId="{77FFAA51-FD80-4E46-A1A7-3DD60AFA7AD2}" srcOrd="1" destOrd="0" parTransId="{326ABB2A-6781-4AF8-B696-F2F20CD262A0}" sibTransId="{A3D695D5-5BEB-4FE1-88AC-9D4609F26E5C}"/>
    <dgm:cxn modelId="{B4B29D81-D29D-42A2-9CA1-7171DAF44998}" srcId="{139FF4DF-F111-4356-855A-B916FD313E6D}" destId="{B7EB80AA-24A0-4A73-BD30-71530E169198}" srcOrd="2" destOrd="0" parTransId="{DC4464CF-7F29-478B-B598-8B5C390ADEDA}" sibTransId="{EC3FBA51-7135-4296-9AE1-C5E1FD4870D0}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20428E97-BC45-491F-BE3B-6305FD50E96A}" srcId="{861B75E8-665C-4385-B948-8F4E567A7413}" destId="{C7C67C9C-2036-4A79-AB0C-41109167AA68}" srcOrd="0" destOrd="0" parTransId="{1663D28C-DE5B-49CA-A46A-D4396C382445}" sibTransId="{CFAC0509-5B97-43AC-A92D-2E174A0234D6}"/>
    <dgm:cxn modelId="{D1D457B0-C910-4C3B-86E4-F9620C9AA7E0}" type="presOf" srcId="{7E7D1526-C48F-4108-A950-D06529753DFF}" destId="{FE56E1D4-2F30-4190-B701-C581F13D0544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AB14D7BD-5E6F-4873-A553-173D181DE05D}" type="presOf" srcId="{FD704854-5F31-460D-8E29-FA16AC04EA0E}" destId="{BA82C099-E4E1-44DD-82F6-5A9B06B8F698}" srcOrd="0" destOrd="0" presId="urn:microsoft.com/office/officeart/2005/8/layout/hierarchy1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96E989D6-398C-45BA-A591-B1B4552F2D41}" type="presOf" srcId="{4D0EDCD9-8A77-44DF-A52F-15FC899F62DA}" destId="{E83DC7E4-D3C4-4362-8D21-E0B1D74D791E}" srcOrd="0" destOrd="0" presId="urn:microsoft.com/office/officeart/2005/8/layout/hierarchy1"/>
    <dgm:cxn modelId="{F2F269E2-76FD-4362-B31C-BFC0581B0AE3}" type="presOf" srcId="{36EDB979-3767-4BC1-B4EC-D462C7D5E264}" destId="{6656C37F-F128-478A-8474-82B11B0EDE2F}" srcOrd="0" destOrd="0" presId="urn:microsoft.com/office/officeart/2005/8/layout/hierarchy1"/>
    <dgm:cxn modelId="{6B39C6E6-D5A7-4BD9-9540-48B799FCC392}" type="presOf" srcId="{77FFAA51-FD80-4E46-A1A7-3DD60AFA7AD2}" destId="{2B0D0EF5-424C-479D-9AA1-05415EDCE67E}" srcOrd="0" destOrd="0" presId="urn:microsoft.com/office/officeart/2005/8/layout/hierarchy1"/>
    <dgm:cxn modelId="{369E08E9-2293-48BA-B14F-C9BB477B4B95}" srcId="{139FF4DF-F111-4356-855A-B916FD313E6D}" destId="{4D0EDCD9-8A77-44DF-A52F-15FC899F62DA}" srcOrd="4" destOrd="0" parTransId="{7E7D1526-C48F-4108-A950-D06529753DFF}" sibTransId="{342B8285-326F-43CC-8E9B-B49AB35A785A}"/>
    <dgm:cxn modelId="{A928DFEC-E4CF-4494-AD16-9D2550C0B641}" srcId="{139FF4DF-F111-4356-855A-B916FD313E6D}" destId="{861B75E8-665C-4385-B948-8F4E567A7413}" srcOrd="3" destOrd="0" parTransId="{AFD6A716-4A89-4790-8D46-D782C6A30F86}" sibTransId="{7CC55B9D-F964-4A99-BE32-58D0E5E5AD45}"/>
    <dgm:cxn modelId="{DD4415FB-5AFE-44FF-AB23-F13672FA3084}" srcId="{139FF4DF-F111-4356-855A-B916FD313E6D}" destId="{34DC49D2-D96E-4E7E-A0AE-033765B092B2}" srcOrd="0" destOrd="0" parTransId="{36EDB979-3767-4BC1-B4EC-D462C7D5E264}" sibTransId="{D231FC0C-4701-4F21-A0BB-A17CB8CF1B8A}"/>
    <dgm:cxn modelId="{559092FB-8806-4286-BACF-D19F1275F3F5}" type="presOf" srcId="{C4C208BA-69CA-4A0D-9656-45BDFD591C9F}" destId="{97DE4537-25FB-4358-B54A-AB4935934B58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AEB1D081-CFE7-4006-A6DA-2F70109164BB}" type="presParOf" srcId="{C83B25C5-65C0-4886-8777-783171C79EA1}" destId="{6656C37F-F128-478A-8474-82B11B0EDE2F}" srcOrd="0" destOrd="0" presId="urn:microsoft.com/office/officeart/2005/8/layout/hierarchy1"/>
    <dgm:cxn modelId="{433647DB-A884-40A2-BE25-06F9CBD057C4}" type="presParOf" srcId="{C83B25C5-65C0-4886-8777-783171C79EA1}" destId="{4CADDF0F-D059-49CF-91E9-F1936884BA75}" srcOrd="1" destOrd="0" presId="urn:microsoft.com/office/officeart/2005/8/layout/hierarchy1"/>
    <dgm:cxn modelId="{0E2E90FF-9746-4BCD-B298-981AA5B24755}" type="presParOf" srcId="{4CADDF0F-D059-49CF-91E9-F1936884BA75}" destId="{0748A35C-C327-4B98-82C9-AD9242173197}" srcOrd="0" destOrd="0" presId="urn:microsoft.com/office/officeart/2005/8/layout/hierarchy1"/>
    <dgm:cxn modelId="{6AD6144F-17E4-4C61-8570-04B6D42F423A}" type="presParOf" srcId="{0748A35C-C327-4B98-82C9-AD9242173197}" destId="{C2FC40A4-9951-4096-86D5-F24689794E1B}" srcOrd="0" destOrd="0" presId="urn:microsoft.com/office/officeart/2005/8/layout/hierarchy1"/>
    <dgm:cxn modelId="{514E8E60-08A9-4DE0-869C-BCEADE00BC43}" type="presParOf" srcId="{0748A35C-C327-4B98-82C9-AD9242173197}" destId="{443F9A30-90A7-4755-8FC8-84C1766E424E}" srcOrd="1" destOrd="0" presId="urn:microsoft.com/office/officeart/2005/8/layout/hierarchy1"/>
    <dgm:cxn modelId="{A86F4FF9-8F4E-4850-82EC-5EF48D320EF3}" type="presParOf" srcId="{4CADDF0F-D059-49CF-91E9-F1936884BA75}" destId="{5AB0EB1A-8254-4805-B2DD-A97001211B3F}" srcOrd="1" destOrd="0" presId="urn:microsoft.com/office/officeart/2005/8/layout/hierarchy1"/>
    <dgm:cxn modelId="{E36947B3-F312-457E-A108-7E6F6DB96848}" type="presParOf" srcId="{C83B25C5-65C0-4886-8777-783171C79EA1}" destId="{7EF670E9-9B2E-4954-A5D5-1B1BAE9EDBF4}" srcOrd="2" destOrd="0" presId="urn:microsoft.com/office/officeart/2005/8/layout/hierarchy1"/>
    <dgm:cxn modelId="{5D94EC51-3B31-44DB-ADA9-6010F5B771AF}" type="presParOf" srcId="{C83B25C5-65C0-4886-8777-783171C79EA1}" destId="{F3ECBE8D-89EA-4536-8FB7-3DE6A0026DD2}" srcOrd="3" destOrd="0" presId="urn:microsoft.com/office/officeart/2005/8/layout/hierarchy1"/>
    <dgm:cxn modelId="{00AE905B-A922-4512-B77B-9710CE5D64D7}" type="presParOf" srcId="{F3ECBE8D-89EA-4536-8FB7-3DE6A0026DD2}" destId="{90E1B17E-86B6-4B13-96D4-80FAB87D7A82}" srcOrd="0" destOrd="0" presId="urn:microsoft.com/office/officeart/2005/8/layout/hierarchy1"/>
    <dgm:cxn modelId="{B93AC6AB-1CF0-4745-8F49-F1C6897D1BA4}" type="presParOf" srcId="{90E1B17E-86B6-4B13-96D4-80FAB87D7A82}" destId="{1F38087E-CD46-4456-8B77-B63B5C73A491}" srcOrd="0" destOrd="0" presId="urn:microsoft.com/office/officeart/2005/8/layout/hierarchy1"/>
    <dgm:cxn modelId="{9932CA7A-DDFC-4291-9AF8-386C8856080F}" type="presParOf" srcId="{90E1B17E-86B6-4B13-96D4-80FAB87D7A82}" destId="{2B0D0EF5-424C-479D-9AA1-05415EDCE67E}" srcOrd="1" destOrd="0" presId="urn:microsoft.com/office/officeart/2005/8/layout/hierarchy1"/>
    <dgm:cxn modelId="{27CE7941-29CD-4D37-8A30-C12F6CB4F325}" type="presParOf" srcId="{F3ECBE8D-89EA-4536-8FB7-3DE6A0026DD2}" destId="{4BEC8929-80D1-4A13-AD43-A8AA8F5911FC}" srcOrd="1" destOrd="0" presId="urn:microsoft.com/office/officeart/2005/8/layout/hierarchy1"/>
    <dgm:cxn modelId="{8FCC65D3-9078-471B-B5F4-7713645FFCC4}" type="presParOf" srcId="{C83B25C5-65C0-4886-8777-783171C79EA1}" destId="{74AF9CB8-921A-4CDA-9E72-0C7E8BE2E947}" srcOrd="4" destOrd="0" presId="urn:microsoft.com/office/officeart/2005/8/layout/hierarchy1"/>
    <dgm:cxn modelId="{8ADE8A96-F9A7-46BF-9C8F-E14D86B94C79}" type="presParOf" srcId="{C83B25C5-65C0-4886-8777-783171C79EA1}" destId="{EDBC6F7D-4D36-42DE-B453-E32383249B6D}" srcOrd="5" destOrd="0" presId="urn:microsoft.com/office/officeart/2005/8/layout/hierarchy1"/>
    <dgm:cxn modelId="{3EA05493-BD95-4A24-AD63-71FAA75131B4}" type="presParOf" srcId="{EDBC6F7D-4D36-42DE-B453-E32383249B6D}" destId="{817B0B70-1DAE-4613-9393-92827F8537E4}" srcOrd="0" destOrd="0" presId="urn:microsoft.com/office/officeart/2005/8/layout/hierarchy1"/>
    <dgm:cxn modelId="{E4151436-9E66-4A0C-BE90-2EF3C10E6549}" type="presParOf" srcId="{817B0B70-1DAE-4613-9393-92827F8537E4}" destId="{8DD3F2D5-474D-431C-A9E0-F493FCB08960}" srcOrd="0" destOrd="0" presId="urn:microsoft.com/office/officeart/2005/8/layout/hierarchy1"/>
    <dgm:cxn modelId="{C184CA99-3898-47DB-B1AC-EC7CFE2C634E}" type="presParOf" srcId="{817B0B70-1DAE-4613-9393-92827F8537E4}" destId="{7D62815B-87BE-4020-A9B3-83CC900264C9}" srcOrd="1" destOrd="0" presId="urn:microsoft.com/office/officeart/2005/8/layout/hierarchy1"/>
    <dgm:cxn modelId="{C7D52BD7-EA67-46C9-8A71-669FCEF18664}" type="presParOf" srcId="{EDBC6F7D-4D36-42DE-B453-E32383249B6D}" destId="{36D9C635-E8A1-42F1-A204-40A840371E99}" srcOrd="1" destOrd="0" presId="urn:microsoft.com/office/officeart/2005/8/layout/hierarchy1"/>
    <dgm:cxn modelId="{94B8B716-D275-4297-A545-FCFF32DBFA87}" type="presParOf" srcId="{C83B25C5-65C0-4886-8777-783171C79EA1}" destId="{A9E65D3A-8E43-4D34-97DB-F5AF770A7033}" srcOrd="6" destOrd="0" presId="urn:microsoft.com/office/officeart/2005/8/layout/hierarchy1"/>
    <dgm:cxn modelId="{4B6174A7-F6B4-49B1-A595-6854449A3A17}" type="presParOf" srcId="{C83B25C5-65C0-4886-8777-783171C79EA1}" destId="{2D350946-F3EA-4BE5-B149-DA8B909DFBEB}" srcOrd="7" destOrd="0" presId="urn:microsoft.com/office/officeart/2005/8/layout/hierarchy1"/>
    <dgm:cxn modelId="{1946B18C-6870-43B7-8BE4-3CEBBFAA956E}" type="presParOf" srcId="{2D350946-F3EA-4BE5-B149-DA8B909DFBEB}" destId="{38DB7860-338E-4832-8CC0-30594425C02C}" srcOrd="0" destOrd="0" presId="urn:microsoft.com/office/officeart/2005/8/layout/hierarchy1"/>
    <dgm:cxn modelId="{23EEFCAD-D32F-495D-92A6-725357D9F2F2}" type="presParOf" srcId="{38DB7860-338E-4832-8CC0-30594425C02C}" destId="{FDF350AC-1187-479D-BA8B-0C1D8B39138D}" srcOrd="0" destOrd="0" presId="urn:microsoft.com/office/officeart/2005/8/layout/hierarchy1"/>
    <dgm:cxn modelId="{4F489E34-C707-43E1-961E-9DE3818583E9}" type="presParOf" srcId="{38DB7860-338E-4832-8CC0-30594425C02C}" destId="{97BD804F-86BC-4376-830D-63962BE7B895}" srcOrd="1" destOrd="0" presId="urn:microsoft.com/office/officeart/2005/8/layout/hierarchy1"/>
    <dgm:cxn modelId="{FB9389C1-54DA-4C66-94ED-71AE3CEAB86C}" type="presParOf" srcId="{2D350946-F3EA-4BE5-B149-DA8B909DFBEB}" destId="{E6FFF1B5-4524-4C0F-BA9F-78D3BC0DA612}" srcOrd="1" destOrd="0" presId="urn:microsoft.com/office/officeart/2005/8/layout/hierarchy1"/>
    <dgm:cxn modelId="{DFF3A94D-E296-4DB6-BCF5-3741F567A9BA}" type="presParOf" srcId="{E6FFF1B5-4524-4C0F-BA9F-78D3BC0DA612}" destId="{C77FE8C8-720A-4447-8752-E9E4F6363B06}" srcOrd="0" destOrd="0" presId="urn:microsoft.com/office/officeart/2005/8/layout/hierarchy1"/>
    <dgm:cxn modelId="{BB827507-A688-4839-AF02-055F5C18064E}" type="presParOf" srcId="{E6FFF1B5-4524-4C0F-BA9F-78D3BC0DA612}" destId="{AE81983A-901F-4AEE-BF47-CF63E653B45C}" srcOrd="1" destOrd="0" presId="urn:microsoft.com/office/officeart/2005/8/layout/hierarchy1"/>
    <dgm:cxn modelId="{AF8F3546-6F04-49F1-9943-8AC69034E917}" type="presParOf" srcId="{AE81983A-901F-4AEE-BF47-CF63E653B45C}" destId="{986C3103-7F38-41E6-9E7E-4884B3F68893}" srcOrd="0" destOrd="0" presId="urn:microsoft.com/office/officeart/2005/8/layout/hierarchy1"/>
    <dgm:cxn modelId="{118F28DD-065F-4CF7-AFEE-984E3A9CE0A6}" type="presParOf" srcId="{986C3103-7F38-41E6-9E7E-4884B3F68893}" destId="{1FD37ABE-279A-46AE-973C-6A1C74F4742F}" srcOrd="0" destOrd="0" presId="urn:microsoft.com/office/officeart/2005/8/layout/hierarchy1"/>
    <dgm:cxn modelId="{C643D88B-6F8E-4E42-91FB-37B1EA700984}" type="presParOf" srcId="{986C3103-7F38-41E6-9E7E-4884B3F68893}" destId="{A67654B9-39B2-4815-9F1C-97E60837C626}" srcOrd="1" destOrd="0" presId="urn:microsoft.com/office/officeart/2005/8/layout/hierarchy1"/>
    <dgm:cxn modelId="{F6B14F8D-7E64-41CC-BB06-CDBB6A9768D3}" type="presParOf" srcId="{AE81983A-901F-4AEE-BF47-CF63E653B45C}" destId="{476B97FE-5A05-45EB-8F33-0F3EA2CC0973}" srcOrd="1" destOrd="0" presId="urn:microsoft.com/office/officeart/2005/8/layout/hierarchy1"/>
    <dgm:cxn modelId="{B74CE481-080D-49BA-9F04-DED851139882}" type="presParOf" srcId="{C83B25C5-65C0-4886-8777-783171C79EA1}" destId="{FE56E1D4-2F30-4190-B701-C581F13D0544}" srcOrd="8" destOrd="0" presId="urn:microsoft.com/office/officeart/2005/8/layout/hierarchy1"/>
    <dgm:cxn modelId="{D165D860-80E3-40B6-A3DC-A5866D9A2693}" type="presParOf" srcId="{C83B25C5-65C0-4886-8777-783171C79EA1}" destId="{4131044F-6B15-4865-B09C-866774DDF250}" srcOrd="9" destOrd="0" presId="urn:microsoft.com/office/officeart/2005/8/layout/hierarchy1"/>
    <dgm:cxn modelId="{B055D326-D2F3-47F4-8350-251505A573F4}" type="presParOf" srcId="{4131044F-6B15-4865-B09C-866774DDF250}" destId="{AE54268D-EBD9-401D-B470-2D0045E86404}" srcOrd="0" destOrd="0" presId="urn:microsoft.com/office/officeart/2005/8/layout/hierarchy1"/>
    <dgm:cxn modelId="{5B9B6037-9549-4612-B81C-BBD80559DD47}" type="presParOf" srcId="{AE54268D-EBD9-401D-B470-2D0045E86404}" destId="{13906D6F-68C1-41F5-B46C-C9E31BBFC9F4}" srcOrd="0" destOrd="0" presId="urn:microsoft.com/office/officeart/2005/8/layout/hierarchy1"/>
    <dgm:cxn modelId="{D5C218B9-FA3E-486B-AC6D-0F1AAFA6BBAE}" type="presParOf" srcId="{AE54268D-EBD9-401D-B470-2D0045E86404}" destId="{E83DC7E4-D3C4-4362-8D21-E0B1D74D791E}" srcOrd="1" destOrd="0" presId="urn:microsoft.com/office/officeart/2005/8/layout/hierarchy1"/>
    <dgm:cxn modelId="{6E96540C-D502-4B9C-82E3-5935D2DACEC7}" type="presParOf" srcId="{4131044F-6B15-4865-B09C-866774DDF250}" destId="{71C536F6-4206-46B0-913E-6541243901DE}" srcOrd="1" destOrd="0" presId="urn:microsoft.com/office/officeart/2005/8/layout/hierarchy1"/>
    <dgm:cxn modelId="{2C01E540-2B6A-4FA4-967E-2137F78A4D5F}" type="presParOf" srcId="{71C536F6-4206-46B0-913E-6541243901DE}" destId="{97DE4537-25FB-4358-B54A-AB4935934B58}" srcOrd="0" destOrd="0" presId="urn:microsoft.com/office/officeart/2005/8/layout/hierarchy1"/>
    <dgm:cxn modelId="{8AD782CD-57A6-4C34-BACC-C400A3C7DEE1}" type="presParOf" srcId="{71C536F6-4206-46B0-913E-6541243901DE}" destId="{C76A0432-755C-4940-8BED-7E5D9FD68005}" srcOrd="1" destOrd="0" presId="urn:microsoft.com/office/officeart/2005/8/layout/hierarchy1"/>
    <dgm:cxn modelId="{9969137E-2BC9-4F47-AC00-266A88C4615D}" type="presParOf" srcId="{C76A0432-755C-4940-8BED-7E5D9FD68005}" destId="{82E6DAA8-FDB3-476A-B040-1D14327F427D}" srcOrd="0" destOrd="0" presId="urn:microsoft.com/office/officeart/2005/8/layout/hierarchy1"/>
    <dgm:cxn modelId="{573C65AB-6FFB-4902-9007-E00995EA885B}" type="presParOf" srcId="{82E6DAA8-FDB3-476A-B040-1D14327F427D}" destId="{F0EE3BCE-FDEA-400F-9385-892558802B24}" srcOrd="0" destOrd="0" presId="urn:microsoft.com/office/officeart/2005/8/layout/hierarchy1"/>
    <dgm:cxn modelId="{EB271452-8277-41CD-B686-605258D7856B}" type="presParOf" srcId="{82E6DAA8-FDB3-476A-B040-1D14327F427D}" destId="{BA82C099-E4E1-44DD-82F6-5A9B06B8F698}" srcOrd="1" destOrd="0" presId="urn:microsoft.com/office/officeart/2005/8/layout/hierarchy1"/>
    <dgm:cxn modelId="{085D0A0D-4475-4CE4-9E34-75F0D49A28B8}" type="presParOf" srcId="{C76A0432-755C-4940-8BED-7E5D9FD68005}" destId="{42E6DFB8-FB3E-4C36-B52C-75DFCCE2F0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Equity and Inclusion</a:t>
          </a:r>
        </a:p>
        <a:p>
          <a:r>
            <a:rPr lang="en-GB" dirty="0"/>
            <a:t>Jane Cresswell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Service Manager</a:t>
          </a:r>
          <a:br>
            <a:rPr lang="en-GB" dirty="0"/>
          </a:br>
          <a:endParaRPr lang="en-GB" dirty="0"/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861B75E8-665C-4385-B948-8F4E567A7413}">
      <dgm:prSet phldrT="[Text]"/>
      <dgm:spPr/>
      <dgm:t>
        <a:bodyPr/>
        <a:lstStyle/>
        <a:p>
          <a:r>
            <a:rPr lang="en-GB" dirty="0"/>
            <a:t>SEN Locality Officer North</a:t>
          </a:r>
        </a:p>
      </dgm:t>
    </dgm:pt>
    <dgm:pt modelId="{AFD6A716-4A89-4790-8D46-D782C6A30F86}" type="parTrans" cxnId="{A928DFEC-E4CF-4494-AD16-9D2550C0B641}">
      <dgm:prSet/>
      <dgm:spPr/>
      <dgm:t>
        <a:bodyPr/>
        <a:lstStyle/>
        <a:p>
          <a:endParaRPr lang="en-GB"/>
        </a:p>
      </dgm:t>
    </dgm:pt>
    <dgm:pt modelId="{7CC55B9D-F964-4A99-BE32-58D0E5E5AD45}" type="sibTrans" cxnId="{A928DFEC-E4CF-4494-AD16-9D2550C0B641}">
      <dgm:prSet/>
      <dgm:spPr/>
      <dgm:t>
        <a:bodyPr/>
        <a:lstStyle/>
        <a:p>
          <a:endParaRPr lang="en-GB"/>
        </a:p>
      </dgm:t>
    </dgm:pt>
    <dgm:pt modelId="{77FFAA51-FD80-4E46-A1A7-3DD60AFA7AD2}">
      <dgm:prSet phldrT="[Text]"/>
      <dgm:spPr/>
      <dgm:t>
        <a:bodyPr/>
        <a:lstStyle/>
        <a:p>
          <a:r>
            <a:rPr lang="en-GB" dirty="0"/>
            <a:t>Senior SEN Officer</a:t>
          </a:r>
          <a:br>
            <a:rPr lang="en-GB" dirty="0"/>
          </a:br>
          <a:endParaRPr lang="en-GB" dirty="0"/>
        </a:p>
      </dgm:t>
    </dgm:pt>
    <dgm:pt modelId="{326ABB2A-6781-4AF8-B696-F2F20CD262A0}" type="parTrans" cxnId="{C1F70F7E-FA0C-402F-91DC-16458B5225AD}">
      <dgm:prSet/>
      <dgm:spPr/>
      <dgm:t>
        <a:bodyPr/>
        <a:lstStyle/>
        <a:p>
          <a:endParaRPr lang="en-GB"/>
        </a:p>
      </dgm:t>
    </dgm:pt>
    <dgm:pt modelId="{A3D695D5-5BEB-4FE1-88AC-9D4609F26E5C}" type="sibTrans" cxnId="{C1F70F7E-FA0C-402F-91DC-16458B5225AD}">
      <dgm:prSet/>
      <dgm:spPr/>
      <dgm:t>
        <a:bodyPr/>
        <a:lstStyle/>
        <a:p>
          <a:endParaRPr lang="en-GB"/>
        </a:p>
      </dgm:t>
    </dgm:pt>
    <dgm:pt modelId="{996B5C28-8E1D-43A9-B67D-BE9D300BA436}">
      <dgm:prSet phldrT="[Text]"/>
      <dgm:spPr/>
      <dgm:t>
        <a:bodyPr/>
        <a:lstStyle/>
        <a:p>
          <a:r>
            <a:rPr lang="en-GB" dirty="0"/>
            <a:t>Senior SEN Officer</a:t>
          </a:r>
          <a:br>
            <a:rPr lang="en-GB" dirty="0"/>
          </a:br>
          <a:endParaRPr lang="en-GB" dirty="0"/>
        </a:p>
      </dgm:t>
    </dgm:pt>
    <dgm:pt modelId="{C509D607-0306-4E85-9BE4-B6C3EA544F89}" type="parTrans" cxnId="{ADC780AF-1EE2-40BE-86F0-2FF4D9380D31}">
      <dgm:prSet/>
      <dgm:spPr/>
      <dgm:t>
        <a:bodyPr/>
        <a:lstStyle/>
        <a:p>
          <a:endParaRPr lang="en-GB"/>
        </a:p>
      </dgm:t>
    </dgm:pt>
    <dgm:pt modelId="{35AB514E-9021-41EB-BD40-7A8600F76E52}" type="sibTrans" cxnId="{ADC780AF-1EE2-40BE-86F0-2FF4D9380D31}">
      <dgm:prSet/>
      <dgm:spPr/>
      <dgm:t>
        <a:bodyPr/>
        <a:lstStyle/>
        <a:p>
          <a:endParaRPr lang="en-GB"/>
        </a:p>
      </dgm:t>
    </dgm:pt>
    <dgm:pt modelId="{63E88368-FB38-406E-9AC1-915708DE9138}">
      <dgm:prSet phldrT="[Text]"/>
      <dgm:spPr/>
      <dgm:t>
        <a:bodyPr/>
        <a:lstStyle/>
        <a:p>
          <a:r>
            <a:rPr lang="en-GB" dirty="0"/>
            <a:t>SEN Locality Officer Central </a:t>
          </a:r>
          <a:br>
            <a:rPr lang="en-GB" dirty="0"/>
          </a:br>
          <a:endParaRPr lang="en-GB" dirty="0"/>
        </a:p>
      </dgm:t>
    </dgm:pt>
    <dgm:pt modelId="{E6D541B9-1C9C-4D5D-A922-EF288299128D}" type="parTrans" cxnId="{EC60EC9B-0517-4E86-8410-9CAB3B597A62}">
      <dgm:prSet/>
      <dgm:spPr/>
      <dgm:t>
        <a:bodyPr/>
        <a:lstStyle/>
        <a:p>
          <a:endParaRPr lang="en-GB"/>
        </a:p>
      </dgm:t>
    </dgm:pt>
    <dgm:pt modelId="{65A012FE-5D91-4611-92FF-75C7233CD4E0}" type="sibTrans" cxnId="{EC60EC9B-0517-4E86-8410-9CAB3B597A62}">
      <dgm:prSet/>
      <dgm:spPr/>
      <dgm:t>
        <a:bodyPr/>
        <a:lstStyle/>
        <a:p>
          <a:endParaRPr lang="en-GB"/>
        </a:p>
      </dgm:t>
    </dgm:pt>
    <dgm:pt modelId="{FA5FA7D9-946D-4BE7-9294-355F908383E5}">
      <dgm:prSet phldrT="[Text]"/>
      <dgm:spPr/>
      <dgm:t>
        <a:bodyPr/>
        <a:lstStyle/>
        <a:p>
          <a:r>
            <a:rPr lang="en-GB" dirty="0"/>
            <a:t>SEN Locality Officer South</a:t>
          </a:r>
          <a:br>
            <a:rPr lang="en-GB" dirty="0"/>
          </a:br>
          <a:endParaRPr lang="en-GB" dirty="0"/>
        </a:p>
      </dgm:t>
    </dgm:pt>
    <dgm:pt modelId="{D4CDDFE0-4684-45DF-8262-88670B3AA6B3}" type="parTrans" cxnId="{D7C91260-110D-4686-A34F-1BF1D0BCC2B6}">
      <dgm:prSet/>
      <dgm:spPr/>
      <dgm:t>
        <a:bodyPr/>
        <a:lstStyle/>
        <a:p>
          <a:endParaRPr lang="en-GB"/>
        </a:p>
      </dgm:t>
    </dgm:pt>
    <dgm:pt modelId="{6208FCF9-931C-4D10-9EFB-7779ADF39521}" type="sibTrans" cxnId="{D7C91260-110D-4686-A34F-1BF1D0BCC2B6}">
      <dgm:prSet/>
      <dgm:spPr/>
      <dgm:t>
        <a:bodyPr/>
        <a:lstStyle/>
        <a:p>
          <a:endParaRPr lang="en-GB"/>
        </a:p>
      </dgm:t>
    </dgm:pt>
    <dgm:pt modelId="{E134EC9B-7824-4D4A-98D2-B318F6F0870C}">
      <dgm:prSet phldrT="[Text]"/>
      <dgm:spPr/>
      <dgm:t>
        <a:bodyPr/>
        <a:lstStyle/>
        <a:p>
          <a:r>
            <a:rPr lang="en-GB" dirty="0"/>
            <a:t>SEN Locality Officer East</a:t>
          </a:r>
          <a:br>
            <a:rPr lang="en-GB" dirty="0"/>
          </a:br>
          <a:endParaRPr lang="en-GB" dirty="0"/>
        </a:p>
      </dgm:t>
    </dgm:pt>
    <dgm:pt modelId="{DC34E9B6-BD33-475B-AAEC-9573B4750841}" type="parTrans" cxnId="{B9612946-3315-4DBE-BC5C-D73FC392E952}">
      <dgm:prSet/>
      <dgm:spPr/>
      <dgm:t>
        <a:bodyPr/>
        <a:lstStyle/>
        <a:p>
          <a:endParaRPr lang="en-GB"/>
        </a:p>
      </dgm:t>
    </dgm:pt>
    <dgm:pt modelId="{674950AD-55A0-403B-B5D7-75ADA8DB0D3B}" type="sibTrans" cxnId="{B9612946-3315-4DBE-BC5C-D73FC392E952}">
      <dgm:prSet/>
      <dgm:spPr/>
      <dgm:t>
        <a:bodyPr/>
        <a:lstStyle/>
        <a:p>
          <a:endParaRPr lang="en-GB"/>
        </a:p>
      </dgm:t>
    </dgm:pt>
    <dgm:pt modelId="{A1319DC0-31C8-41D4-AD85-4ADC6AE1E5F3}">
      <dgm:prSet phldrT="[Text]"/>
      <dgm:spPr/>
      <dgm:t>
        <a:bodyPr/>
        <a:lstStyle/>
        <a:p>
          <a:r>
            <a:rPr lang="en-GB" dirty="0"/>
            <a:t>Senior SEN Officer</a:t>
          </a:r>
          <a:br>
            <a:rPr lang="en-GB" dirty="0"/>
          </a:br>
          <a:endParaRPr lang="en-GB" dirty="0"/>
        </a:p>
      </dgm:t>
    </dgm:pt>
    <dgm:pt modelId="{96B04732-B077-49A2-809D-F2393557D90F}" type="parTrans" cxnId="{1FFDF9C0-1A05-4658-AD9B-C9D8A905389D}">
      <dgm:prSet/>
      <dgm:spPr/>
      <dgm:t>
        <a:bodyPr/>
        <a:lstStyle/>
        <a:p>
          <a:endParaRPr lang="en-GB"/>
        </a:p>
      </dgm:t>
    </dgm:pt>
    <dgm:pt modelId="{D0F0B283-CD64-4BE5-8747-C8B0772AF970}" type="sibTrans" cxnId="{1FFDF9C0-1A05-4658-AD9B-C9D8A905389D}">
      <dgm:prSet/>
      <dgm:spPr/>
      <dgm:t>
        <a:bodyPr/>
        <a:lstStyle/>
        <a:p>
          <a:endParaRPr lang="en-GB"/>
        </a:p>
      </dgm:t>
    </dgm:pt>
    <dgm:pt modelId="{60276DE3-5A36-4837-B9C9-AEADBAA34620}">
      <dgm:prSet phldrT="[Text]"/>
      <dgm:spPr/>
      <dgm:t>
        <a:bodyPr/>
        <a:lstStyle/>
        <a:p>
          <a:r>
            <a:rPr lang="en-GB" dirty="0"/>
            <a:t>SEN Coordinator x2</a:t>
          </a:r>
        </a:p>
      </dgm:t>
    </dgm:pt>
    <dgm:pt modelId="{CC3E7C07-DA57-4661-9311-59CB10BD78B8}" type="parTrans" cxnId="{2D988101-B5B4-4430-B8EF-D721A32900CB}">
      <dgm:prSet/>
      <dgm:spPr/>
      <dgm:t>
        <a:bodyPr/>
        <a:lstStyle/>
        <a:p>
          <a:endParaRPr lang="en-GB"/>
        </a:p>
      </dgm:t>
    </dgm:pt>
    <dgm:pt modelId="{171EEDAF-46E1-4BC2-B0BD-03D787B1F9C8}" type="sibTrans" cxnId="{2D988101-B5B4-4430-B8EF-D721A32900CB}">
      <dgm:prSet/>
      <dgm:spPr/>
      <dgm:t>
        <a:bodyPr/>
        <a:lstStyle/>
        <a:p>
          <a:endParaRPr lang="en-GB"/>
        </a:p>
      </dgm:t>
    </dgm:pt>
    <dgm:pt modelId="{7A9C1297-C444-4BAC-B213-D1AEDC1D0B27}">
      <dgm:prSet phldrT="[Text]"/>
      <dgm:spPr/>
      <dgm:t>
        <a:bodyPr/>
        <a:lstStyle/>
        <a:p>
          <a:r>
            <a:rPr lang="en-GB" dirty="0"/>
            <a:t>SEN Locality Officer 0.4</a:t>
          </a:r>
        </a:p>
      </dgm:t>
    </dgm:pt>
    <dgm:pt modelId="{C9660B2B-5EA9-4838-9896-58DA55CF25DE}" type="parTrans" cxnId="{00282111-013A-4D05-9AE6-F6D20622B3BB}">
      <dgm:prSet/>
      <dgm:spPr/>
      <dgm:t>
        <a:bodyPr/>
        <a:lstStyle/>
        <a:p>
          <a:endParaRPr lang="en-GB"/>
        </a:p>
      </dgm:t>
    </dgm:pt>
    <dgm:pt modelId="{24C9BD54-4300-4A66-89ED-F5220AD38A0E}" type="sibTrans" cxnId="{00282111-013A-4D05-9AE6-F6D20622B3BB}">
      <dgm:prSet/>
      <dgm:spPr/>
      <dgm:t>
        <a:bodyPr/>
        <a:lstStyle/>
        <a:p>
          <a:endParaRPr lang="en-GB"/>
        </a:p>
      </dgm:t>
    </dgm:pt>
    <dgm:pt modelId="{7AE74D6E-E61F-400D-88D7-CE6B664A5EC6}">
      <dgm:prSet phldrT="[Text]"/>
      <dgm:spPr/>
      <dgm:t>
        <a:bodyPr/>
        <a:lstStyle/>
        <a:p>
          <a:r>
            <a:rPr lang="en-GB" dirty="0"/>
            <a:t>SEN Locality Officer</a:t>
          </a:r>
        </a:p>
      </dgm:t>
    </dgm:pt>
    <dgm:pt modelId="{643EFE34-FB68-41FA-BFF6-54CA2FF84F29}" type="parTrans" cxnId="{C52F10D9-140B-4D19-B1FA-FC9E9E44CA84}">
      <dgm:prSet/>
      <dgm:spPr/>
      <dgm:t>
        <a:bodyPr/>
        <a:lstStyle/>
        <a:p>
          <a:endParaRPr lang="en-GB"/>
        </a:p>
      </dgm:t>
    </dgm:pt>
    <dgm:pt modelId="{1FC722E1-5F33-43C0-AB94-59343842BB71}" type="sibTrans" cxnId="{C52F10D9-140B-4D19-B1FA-FC9E9E44CA84}">
      <dgm:prSet/>
      <dgm:spPr/>
      <dgm:t>
        <a:bodyPr/>
        <a:lstStyle/>
        <a:p>
          <a:endParaRPr lang="en-GB"/>
        </a:p>
      </dgm:t>
    </dgm:pt>
    <dgm:pt modelId="{3BADECCB-1158-4174-94DC-F7D71FBAFCA3}">
      <dgm:prSet phldrT="[Text]"/>
      <dgm:spPr/>
      <dgm:t>
        <a:bodyPr/>
        <a:lstStyle/>
        <a:p>
          <a:r>
            <a:rPr lang="en-GB" dirty="0"/>
            <a:t>0-25 Assessment and Review Officer x2</a:t>
          </a:r>
        </a:p>
      </dgm:t>
    </dgm:pt>
    <dgm:pt modelId="{BBB7D0A1-7DBD-465E-B696-CC8C8D12C03C}" type="parTrans" cxnId="{AF22DA9F-A111-458D-BC81-BBB0667E351E}">
      <dgm:prSet/>
      <dgm:spPr/>
      <dgm:t>
        <a:bodyPr/>
        <a:lstStyle/>
        <a:p>
          <a:endParaRPr lang="en-GB"/>
        </a:p>
      </dgm:t>
    </dgm:pt>
    <dgm:pt modelId="{E2B6B5C6-83DD-41CA-8E7B-26155236FB45}" type="sibTrans" cxnId="{AF22DA9F-A111-458D-BC81-BBB0667E351E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1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1"/>
      <dgm:spPr/>
    </dgm:pt>
    <dgm:pt modelId="{EB874EDA-7E95-416E-9CB7-C2579105AD17}" type="pres">
      <dgm:prSet presAssocID="{139FF4DF-F111-4356-855A-B916FD313E6D}" presName="text2" presStyleLbl="fgAcc2" presStyleIdx="0" presStyleCnt="1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23104DE1-85DF-4FCB-AF50-73DAA82E34A4}" type="pres">
      <dgm:prSet presAssocID="{C509D607-0306-4E85-9BE4-B6C3EA544F89}" presName="Name17" presStyleLbl="parChTrans1D3" presStyleIdx="0" presStyleCnt="3"/>
      <dgm:spPr/>
    </dgm:pt>
    <dgm:pt modelId="{93E713AE-EAC0-4F10-8130-6B1633F98A5F}" type="pres">
      <dgm:prSet presAssocID="{996B5C28-8E1D-43A9-B67D-BE9D300BA436}" presName="hierRoot3" presStyleCnt="0"/>
      <dgm:spPr/>
    </dgm:pt>
    <dgm:pt modelId="{FBEEB3FF-A9F0-42B5-875C-193F3772FF9B}" type="pres">
      <dgm:prSet presAssocID="{996B5C28-8E1D-43A9-B67D-BE9D300BA436}" presName="composite3" presStyleCnt="0"/>
      <dgm:spPr/>
    </dgm:pt>
    <dgm:pt modelId="{5B2C1195-AFF7-400D-B3C5-9E8E06454B44}" type="pres">
      <dgm:prSet presAssocID="{996B5C28-8E1D-43A9-B67D-BE9D300BA436}" presName="background3" presStyleLbl="node3" presStyleIdx="0" presStyleCnt="3"/>
      <dgm:spPr/>
    </dgm:pt>
    <dgm:pt modelId="{C3B89958-071E-41F5-AEF5-292CF4AA67BA}" type="pres">
      <dgm:prSet presAssocID="{996B5C28-8E1D-43A9-B67D-BE9D300BA436}" presName="text3" presStyleLbl="fgAcc3" presStyleIdx="0" presStyleCnt="3">
        <dgm:presLayoutVars>
          <dgm:chPref val="3"/>
        </dgm:presLayoutVars>
      </dgm:prSet>
      <dgm:spPr/>
    </dgm:pt>
    <dgm:pt modelId="{27856FF8-5773-4F9C-AFC5-CD96C2CF4DBA}" type="pres">
      <dgm:prSet presAssocID="{996B5C28-8E1D-43A9-B67D-BE9D300BA436}" presName="hierChild4" presStyleCnt="0"/>
      <dgm:spPr/>
    </dgm:pt>
    <dgm:pt modelId="{7EF670E9-9B2E-4954-A5D5-1B1BAE9EDBF4}" type="pres">
      <dgm:prSet presAssocID="{326ABB2A-6781-4AF8-B696-F2F20CD262A0}" presName="Name17" presStyleLbl="parChTrans1D3" presStyleIdx="1" presStyleCnt="3"/>
      <dgm:spPr/>
    </dgm:pt>
    <dgm:pt modelId="{F3ECBE8D-89EA-4536-8FB7-3DE6A0026DD2}" type="pres">
      <dgm:prSet presAssocID="{77FFAA51-FD80-4E46-A1A7-3DD60AFA7AD2}" presName="hierRoot3" presStyleCnt="0"/>
      <dgm:spPr/>
    </dgm:pt>
    <dgm:pt modelId="{90E1B17E-86B6-4B13-96D4-80FAB87D7A82}" type="pres">
      <dgm:prSet presAssocID="{77FFAA51-FD80-4E46-A1A7-3DD60AFA7AD2}" presName="composite3" presStyleCnt="0"/>
      <dgm:spPr/>
    </dgm:pt>
    <dgm:pt modelId="{1F38087E-CD46-4456-8B77-B63B5C73A491}" type="pres">
      <dgm:prSet presAssocID="{77FFAA51-FD80-4E46-A1A7-3DD60AFA7AD2}" presName="background3" presStyleLbl="node3" presStyleIdx="1" presStyleCnt="3"/>
      <dgm:spPr/>
    </dgm:pt>
    <dgm:pt modelId="{2B0D0EF5-424C-479D-9AA1-05415EDCE67E}" type="pres">
      <dgm:prSet presAssocID="{77FFAA51-FD80-4E46-A1A7-3DD60AFA7AD2}" presName="text3" presStyleLbl="fgAcc3" presStyleIdx="1" presStyleCnt="3">
        <dgm:presLayoutVars>
          <dgm:chPref val="3"/>
        </dgm:presLayoutVars>
      </dgm:prSet>
      <dgm:spPr/>
    </dgm:pt>
    <dgm:pt modelId="{4BEC8929-80D1-4A13-AD43-A8AA8F5911FC}" type="pres">
      <dgm:prSet presAssocID="{77FFAA51-FD80-4E46-A1A7-3DD60AFA7AD2}" presName="hierChild4" presStyleCnt="0"/>
      <dgm:spPr/>
    </dgm:pt>
    <dgm:pt modelId="{9222246F-46CE-4523-BDB9-54C2669BD05B}" type="pres">
      <dgm:prSet presAssocID="{AFD6A716-4A89-4790-8D46-D782C6A30F86}" presName="Name23" presStyleLbl="parChTrans1D4" presStyleIdx="0" presStyleCnt="8"/>
      <dgm:spPr/>
    </dgm:pt>
    <dgm:pt modelId="{4641AB37-28AE-4211-A118-707CBE1F1A06}" type="pres">
      <dgm:prSet presAssocID="{861B75E8-665C-4385-B948-8F4E567A7413}" presName="hierRoot4" presStyleCnt="0"/>
      <dgm:spPr/>
    </dgm:pt>
    <dgm:pt modelId="{D36F51BB-BE6F-428B-B6AC-9AC65DDD80EB}" type="pres">
      <dgm:prSet presAssocID="{861B75E8-665C-4385-B948-8F4E567A7413}" presName="composite4" presStyleCnt="0"/>
      <dgm:spPr/>
    </dgm:pt>
    <dgm:pt modelId="{5B84D7FA-F345-4C8F-B31D-6D9CB9D78B0C}" type="pres">
      <dgm:prSet presAssocID="{861B75E8-665C-4385-B948-8F4E567A7413}" presName="background4" presStyleLbl="node4" presStyleIdx="0" presStyleCnt="8"/>
      <dgm:spPr/>
    </dgm:pt>
    <dgm:pt modelId="{0A82E881-3DB0-45EC-A093-9CA6B5F70FBD}" type="pres">
      <dgm:prSet presAssocID="{861B75E8-665C-4385-B948-8F4E567A7413}" presName="text4" presStyleLbl="fgAcc4" presStyleIdx="0" presStyleCnt="8">
        <dgm:presLayoutVars>
          <dgm:chPref val="3"/>
        </dgm:presLayoutVars>
      </dgm:prSet>
      <dgm:spPr/>
    </dgm:pt>
    <dgm:pt modelId="{FC5F3F24-872B-419C-B9D4-0B01F2684DFD}" type="pres">
      <dgm:prSet presAssocID="{861B75E8-665C-4385-B948-8F4E567A7413}" presName="hierChild5" presStyleCnt="0"/>
      <dgm:spPr/>
    </dgm:pt>
    <dgm:pt modelId="{607288BE-B4A2-4A6B-807D-DBC9E84EEF05}" type="pres">
      <dgm:prSet presAssocID="{E6D541B9-1C9C-4D5D-A922-EF288299128D}" presName="Name23" presStyleLbl="parChTrans1D4" presStyleIdx="1" presStyleCnt="8"/>
      <dgm:spPr/>
    </dgm:pt>
    <dgm:pt modelId="{86A8544F-1736-4F80-8D23-55E36934A2AD}" type="pres">
      <dgm:prSet presAssocID="{63E88368-FB38-406E-9AC1-915708DE9138}" presName="hierRoot4" presStyleCnt="0"/>
      <dgm:spPr/>
    </dgm:pt>
    <dgm:pt modelId="{EEE12D2A-63A6-4647-AD22-FA8483700E7E}" type="pres">
      <dgm:prSet presAssocID="{63E88368-FB38-406E-9AC1-915708DE9138}" presName="composite4" presStyleCnt="0"/>
      <dgm:spPr/>
    </dgm:pt>
    <dgm:pt modelId="{0F6B369F-05C9-4976-B96A-2476C5007E87}" type="pres">
      <dgm:prSet presAssocID="{63E88368-FB38-406E-9AC1-915708DE9138}" presName="background4" presStyleLbl="node4" presStyleIdx="1" presStyleCnt="8"/>
      <dgm:spPr/>
    </dgm:pt>
    <dgm:pt modelId="{A55C86B9-7E28-4FF1-9B56-FF3C0888A115}" type="pres">
      <dgm:prSet presAssocID="{63E88368-FB38-406E-9AC1-915708DE9138}" presName="text4" presStyleLbl="fgAcc4" presStyleIdx="1" presStyleCnt="8">
        <dgm:presLayoutVars>
          <dgm:chPref val="3"/>
        </dgm:presLayoutVars>
      </dgm:prSet>
      <dgm:spPr/>
    </dgm:pt>
    <dgm:pt modelId="{4E4D66A7-D9F7-4DD1-AB6C-A14CCDD54943}" type="pres">
      <dgm:prSet presAssocID="{63E88368-FB38-406E-9AC1-915708DE9138}" presName="hierChild5" presStyleCnt="0"/>
      <dgm:spPr/>
    </dgm:pt>
    <dgm:pt modelId="{0E42BE8A-5CEA-4516-9C2B-708AA5EA5558}" type="pres">
      <dgm:prSet presAssocID="{D4CDDFE0-4684-45DF-8262-88670B3AA6B3}" presName="Name23" presStyleLbl="parChTrans1D4" presStyleIdx="2" presStyleCnt="8"/>
      <dgm:spPr/>
    </dgm:pt>
    <dgm:pt modelId="{10599D8C-E4EA-49EA-9D73-3EDCD4DC4C5C}" type="pres">
      <dgm:prSet presAssocID="{FA5FA7D9-946D-4BE7-9294-355F908383E5}" presName="hierRoot4" presStyleCnt="0"/>
      <dgm:spPr/>
    </dgm:pt>
    <dgm:pt modelId="{AFAE0BDC-4EFA-47EF-8594-BD61E0AD1722}" type="pres">
      <dgm:prSet presAssocID="{FA5FA7D9-946D-4BE7-9294-355F908383E5}" presName="composite4" presStyleCnt="0"/>
      <dgm:spPr/>
    </dgm:pt>
    <dgm:pt modelId="{C5D6961E-7DD7-4109-83BD-A53221C2819D}" type="pres">
      <dgm:prSet presAssocID="{FA5FA7D9-946D-4BE7-9294-355F908383E5}" presName="background4" presStyleLbl="node4" presStyleIdx="2" presStyleCnt="8"/>
      <dgm:spPr/>
    </dgm:pt>
    <dgm:pt modelId="{46D2C3D0-47E3-483D-AD6E-654A3C18BF26}" type="pres">
      <dgm:prSet presAssocID="{FA5FA7D9-946D-4BE7-9294-355F908383E5}" presName="text4" presStyleLbl="fgAcc4" presStyleIdx="2" presStyleCnt="8">
        <dgm:presLayoutVars>
          <dgm:chPref val="3"/>
        </dgm:presLayoutVars>
      </dgm:prSet>
      <dgm:spPr/>
    </dgm:pt>
    <dgm:pt modelId="{6FC850E0-21B3-4C82-BE72-5ACF53004F08}" type="pres">
      <dgm:prSet presAssocID="{FA5FA7D9-946D-4BE7-9294-355F908383E5}" presName="hierChild5" presStyleCnt="0"/>
      <dgm:spPr/>
    </dgm:pt>
    <dgm:pt modelId="{C7B8F186-9A21-475E-B3D9-0C48084F96FD}" type="pres">
      <dgm:prSet presAssocID="{CC3E7C07-DA57-4661-9311-59CB10BD78B8}" presName="Name23" presStyleLbl="parChTrans1D4" presStyleIdx="3" presStyleCnt="8"/>
      <dgm:spPr/>
    </dgm:pt>
    <dgm:pt modelId="{940EE21B-6F1A-4E52-B645-C6BC2D75B6F8}" type="pres">
      <dgm:prSet presAssocID="{60276DE3-5A36-4837-B9C9-AEADBAA34620}" presName="hierRoot4" presStyleCnt="0"/>
      <dgm:spPr/>
    </dgm:pt>
    <dgm:pt modelId="{9E42A96A-B31F-497C-A37C-27053C61EAF9}" type="pres">
      <dgm:prSet presAssocID="{60276DE3-5A36-4837-B9C9-AEADBAA34620}" presName="composite4" presStyleCnt="0"/>
      <dgm:spPr/>
    </dgm:pt>
    <dgm:pt modelId="{306205CB-9DAD-4519-A075-667FB9EBBE17}" type="pres">
      <dgm:prSet presAssocID="{60276DE3-5A36-4837-B9C9-AEADBAA34620}" presName="background4" presStyleLbl="node4" presStyleIdx="3" presStyleCnt="8"/>
      <dgm:spPr/>
    </dgm:pt>
    <dgm:pt modelId="{DD34F5D5-C937-460F-8DA3-F9B43AB3B875}" type="pres">
      <dgm:prSet presAssocID="{60276DE3-5A36-4837-B9C9-AEADBAA34620}" presName="text4" presStyleLbl="fgAcc4" presStyleIdx="3" presStyleCnt="8">
        <dgm:presLayoutVars>
          <dgm:chPref val="3"/>
        </dgm:presLayoutVars>
      </dgm:prSet>
      <dgm:spPr/>
    </dgm:pt>
    <dgm:pt modelId="{A6E5C6AF-FB4C-4594-A96A-D4BFB13F15F3}" type="pres">
      <dgm:prSet presAssocID="{60276DE3-5A36-4837-B9C9-AEADBAA34620}" presName="hierChild5" presStyleCnt="0"/>
      <dgm:spPr/>
    </dgm:pt>
    <dgm:pt modelId="{E3E25717-94C5-4C7E-A743-2AA22CAF7366}" type="pres">
      <dgm:prSet presAssocID="{BBB7D0A1-7DBD-465E-B696-CC8C8D12C03C}" presName="Name23" presStyleLbl="parChTrans1D4" presStyleIdx="4" presStyleCnt="8"/>
      <dgm:spPr/>
    </dgm:pt>
    <dgm:pt modelId="{C909FCAC-B281-4357-BA0F-595460DC07D1}" type="pres">
      <dgm:prSet presAssocID="{3BADECCB-1158-4174-94DC-F7D71FBAFCA3}" presName="hierRoot4" presStyleCnt="0"/>
      <dgm:spPr/>
    </dgm:pt>
    <dgm:pt modelId="{BDBD47AD-17C9-4A0E-BE8C-DBDAED59FA12}" type="pres">
      <dgm:prSet presAssocID="{3BADECCB-1158-4174-94DC-F7D71FBAFCA3}" presName="composite4" presStyleCnt="0"/>
      <dgm:spPr/>
    </dgm:pt>
    <dgm:pt modelId="{5E30F8F6-762E-433C-8999-1A57599E4FEF}" type="pres">
      <dgm:prSet presAssocID="{3BADECCB-1158-4174-94DC-F7D71FBAFCA3}" presName="background4" presStyleLbl="node4" presStyleIdx="4" presStyleCnt="8"/>
      <dgm:spPr/>
    </dgm:pt>
    <dgm:pt modelId="{5F03DF27-84A5-4B83-8662-3936C08D833F}" type="pres">
      <dgm:prSet presAssocID="{3BADECCB-1158-4174-94DC-F7D71FBAFCA3}" presName="text4" presStyleLbl="fgAcc4" presStyleIdx="4" presStyleCnt="8">
        <dgm:presLayoutVars>
          <dgm:chPref val="3"/>
        </dgm:presLayoutVars>
      </dgm:prSet>
      <dgm:spPr/>
    </dgm:pt>
    <dgm:pt modelId="{0C6C7E54-5DEA-400D-B25F-32C97D3CD577}" type="pres">
      <dgm:prSet presAssocID="{3BADECCB-1158-4174-94DC-F7D71FBAFCA3}" presName="hierChild5" presStyleCnt="0"/>
      <dgm:spPr/>
    </dgm:pt>
    <dgm:pt modelId="{64D6072E-51C8-46DE-9021-E8C434F30B99}" type="pres">
      <dgm:prSet presAssocID="{C9660B2B-5EA9-4838-9896-58DA55CF25DE}" presName="Name23" presStyleLbl="parChTrans1D4" presStyleIdx="5" presStyleCnt="8"/>
      <dgm:spPr/>
    </dgm:pt>
    <dgm:pt modelId="{E8739821-1E38-4C1A-9DBA-4229E4D42A60}" type="pres">
      <dgm:prSet presAssocID="{7A9C1297-C444-4BAC-B213-D1AEDC1D0B27}" presName="hierRoot4" presStyleCnt="0"/>
      <dgm:spPr/>
    </dgm:pt>
    <dgm:pt modelId="{10DE6A1C-3837-4037-9E45-448420A6FF5C}" type="pres">
      <dgm:prSet presAssocID="{7A9C1297-C444-4BAC-B213-D1AEDC1D0B27}" presName="composite4" presStyleCnt="0"/>
      <dgm:spPr/>
    </dgm:pt>
    <dgm:pt modelId="{281E8ACA-3064-4DD4-AEF5-53FC2335FD63}" type="pres">
      <dgm:prSet presAssocID="{7A9C1297-C444-4BAC-B213-D1AEDC1D0B27}" presName="background4" presStyleLbl="node4" presStyleIdx="5" presStyleCnt="8"/>
      <dgm:spPr/>
    </dgm:pt>
    <dgm:pt modelId="{D4A2B0DD-29B7-4B11-A156-503F37BB6B44}" type="pres">
      <dgm:prSet presAssocID="{7A9C1297-C444-4BAC-B213-D1AEDC1D0B27}" presName="text4" presStyleLbl="fgAcc4" presStyleIdx="5" presStyleCnt="8">
        <dgm:presLayoutVars>
          <dgm:chPref val="3"/>
        </dgm:presLayoutVars>
      </dgm:prSet>
      <dgm:spPr/>
    </dgm:pt>
    <dgm:pt modelId="{F5D1D61C-090A-469D-9F0F-A45F1C381650}" type="pres">
      <dgm:prSet presAssocID="{7A9C1297-C444-4BAC-B213-D1AEDC1D0B27}" presName="hierChild5" presStyleCnt="0"/>
      <dgm:spPr/>
    </dgm:pt>
    <dgm:pt modelId="{F26D71D6-B26E-4F59-BFBD-923CBF719C79}" type="pres">
      <dgm:prSet presAssocID="{643EFE34-FB68-41FA-BFF6-54CA2FF84F29}" presName="Name23" presStyleLbl="parChTrans1D4" presStyleIdx="6" presStyleCnt="8"/>
      <dgm:spPr/>
    </dgm:pt>
    <dgm:pt modelId="{A01A6013-DE30-45CD-A57F-B7F1DF0E1133}" type="pres">
      <dgm:prSet presAssocID="{7AE74D6E-E61F-400D-88D7-CE6B664A5EC6}" presName="hierRoot4" presStyleCnt="0"/>
      <dgm:spPr/>
    </dgm:pt>
    <dgm:pt modelId="{20517D70-116E-42B9-A470-DC3EEE234FB9}" type="pres">
      <dgm:prSet presAssocID="{7AE74D6E-E61F-400D-88D7-CE6B664A5EC6}" presName="composite4" presStyleCnt="0"/>
      <dgm:spPr/>
    </dgm:pt>
    <dgm:pt modelId="{6C352DC9-AA41-4493-A70D-AF84C85D921D}" type="pres">
      <dgm:prSet presAssocID="{7AE74D6E-E61F-400D-88D7-CE6B664A5EC6}" presName="background4" presStyleLbl="node4" presStyleIdx="6" presStyleCnt="8"/>
      <dgm:spPr/>
    </dgm:pt>
    <dgm:pt modelId="{FF08496F-A8E0-459A-A2D8-ACC7E91F693E}" type="pres">
      <dgm:prSet presAssocID="{7AE74D6E-E61F-400D-88D7-CE6B664A5EC6}" presName="text4" presStyleLbl="fgAcc4" presStyleIdx="6" presStyleCnt="8">
        <dgm:presLayoutVars>
          <dgm:chPref val="3"/>
        </dgm:presLayoutVars>
      </dgm:prSet>
      <dgm:spPr/>
    </dgm:pt>
    <dgm:pt modelId="{E217CA48-B738-4C19-8C61-8691140D2CC6}" type="pres">
      <dgm:prSet presAssocID="{7AE74D6E-E61F-400D-88D7-CE6B664A5EC6}" presName="hierChild5" presStyleCnt="0"/>
      <dgm:spPr/>
    </dgm:pt>
    <dgm:pt modelId="{E132220C-B2EA-4F14-ADAD-02BA4D40EDA3}" type="pres">
      <dgm:prSet presAssocID="{DC34E9B6-BD33-475B-AAEC-9573B4750841}" presName="Name23" presStyleLbl="parChTrans1D4" presStyleIdx="7" presStyleCnt="8"/>
      <dgm:spPr/>
    </dgm:pt>
    <dgm:pt modelId="{55669805-5841-49A4-8E92-C1C576F6DE0A}" type="pres">
      <dgm:prSet presAssocID="{E134EC9B-7824-4D4A-98D2-B318F6F0870C}" presName="hierRoot4" presStyleCnt="0"/>
      <dgm:spPr/>
    </dgm:pt>
    <dgm:pt modelId="{B159D4BC-5016-483E-B2C0-C06CAA1BEAFC}" type="pres">
      <dgm:prSet presAssocID="{E134EC9B-7824-4D4A-98D2-B318F6F0870C}" presName="composite4" presStyleCnt="0"/>
      <dgm:spPr/>
    </dgm:pt>
    <dgm:pt modelId="{61BD6F24-8FBA-496E-B186-D74BE320973D}" type="pres">
      <dgm:prSet presAssocID="{E134EC9B-7824-4D4A-98D2-B318F6F0870C}" presName="background4" presStyleLbl="node4" presStyleIdx="7" presStyleCnt="8"/>
      <dgm:spPr/>
    </dgm:pt>
    <dgm:pt modelId="{A30FFAA0-AC77-44DB-940A-BB0AF5463743}" type="pres">
      <dgm:prSet presAssocID="{E134EC9B-7824-4D4A-98D2-B318F6F0870C}" presName="text4" presStyleLbl="fgAcc4" presStyleIdx="7" presStyleCnt="8">
        <dgm:presLayoutVars>
          <dgm:chPref val="3"/>
        </dgm:presLayoutVars>
      </dgm:prSet>
      <dgm:spPr/>
    </dgm:pt>
    <dgm:pt modelId="{831AE6E6-79FA-4168-9F36-4C287EA6DB4B}" type="pres">
      <dgm:prSet presAssocID="{E134EC9B-7824-4D4A-98D2-B318F6F0870C}" presName="hierChild5" presStyleCnt="0"/>
      <dgm:spPr/>
    </dgm:pt>
    <dgm:pt modelId="{8B88129F-CB94-45D0-AF7D-53C8220479FF}" type="pres">
      <dgm:prSet presAssocID="{96B04732-B077-49A2-809D-F2393557D90F}" presName="Name17" presStyleLbl="parChTrans1D3" presStyleIdx="2" presStyleCnt="3"/>
      <dgm:spPr/>
    </dgm:pt>
    <dgm:pt modelId="{F2F1D67D-0336-406A-995A-275B85CD8CFF}" type="pres">
      <dgm:prSet presAssocID="{A1319DC0-31C8-41D4-AD85-4ADC6AE1E5F3}" presName="hierRoot3" presStyleCnt="0"/>
      <dgm:spPr/>
    </dgm:pt>
    <dgm:pt modelId="{9A286220-9A08-46C1-9A5C-4451F3843551}" type="pres">
      <dgm:prSet presAssocID="{A1319DC0-31C8-41D4-AD85-4ADC6AE1E5F3}" presName="composite3" presStyleCnt="0"/>
      <dgm:spPr/>
    </dgm:pt>
    <dgm:pt modelId="{9116F04F-71C9-4E54-8518-5D4A4E1B9316}" type="pres">
      <dgm:prSet presAssocID="{A1319DC0-31C8-41D4-AD85-4ADC6AE1E5F3}" presName="background3" presStyleLbl="node3" presStyleIdx="2" presStyleCnt="3"/>
      <dgm:spPr/>
    </dgm:pt>
    <dgm:pt modelId="{5B928C39-9EF4-4E04-96DA-4306C9EBD466}" type="pres">
      <dgm:prSet presAssocID="{A1319DC0-31C8-41D4-AD85-4ADC6AE1E5F3}" presName="text3" presStyleLbl="fgAcc3" presStyleIdx="2" presStyleCnt="3">
        <dgm:presLayoutVars>
          <dgm:chPref val="3"/>
        </dgm:presLayoutVars>
      </dgm:prSet>
      <dgm:spPr/>
    </dgm:pt>
    <dgm:pt modelId="{9A281845-0296-4450-8ECB-E86E04B846DA}" type="pres">
      <dgm:prSet presAssocID="{A1319DC0-31C8-41D4-AD85-4ADC6AE1E5F3}" presName="hierChild4" presStyleCnt="0"/>
      <dgm:spPr/>
    </dgm:pt>
  </dgm:ptLst>
  <dgm:cxnLst>
    <dgm:cxn modelId="{2D988101-B5B4-4430-B8EF-D721A32900CB}" srcId="{FA5FA7D9-946D-4BE7-9294-355F908383E5}" destId="{60276DE3-5A36-4837-B9C9-AEADBAA34620}" srcOrd="0" destOrd="0" parTransId="{CC3E7C07-DA57-4661-9311-59CB10BD78B8}" sibTransId="{171EEDAF-46E1-4BC2-B0BD-03D787B1F9C8}"/>
    <dgm:cxn modelId="{00282111-013A-4D05-9AE6-F6D20622B3BB}" srcId="{FA5FA7D9-946D-4BE7-9294-355F908383E5}" destId="{7A9C1297-C444-4BAC-B213-D1AEDC1D0B27}" srcOrd="1" destOrd="0" parTransId="{C9660B2B-5EA9-4838-9896-58DA55CF25DE}" sibTransId="{24C9BD54-4300-4A66-89ED-F5220AD38A0E}"/>
    <dgm:cxn modelId="{08EA321A-75A9-438B-86DC-17A22CC1B421}" type="presOf" srcId="{C9660B2B-5EA9-4838-9896-58DA55CF25DE}" destId="{64D6072E-51C8-46DE-9021-E8C434F30B99}" srcOrd="0" destOrd="0" presId="urn:microsoft.com/office/officeart/2005/8/layout/hierarchy1"/>
    <dgm:cxn modelId="{03E2401C-9EB5-4C5F-A6C7-664CA057B2F1}" type="presOf" srcId="{643EFE34-FB68-41FA-BFF6-54CA2FF84F29}" destId="{F26D71D6-B26E-4F59-BFBD-923CBF719C79}" srcOrd="0" destOrd="0" presId="urn:microsoft.com/office/officeart/2005/8/layout/hierarchy1"/>
    <dgm:cxn modelId="{260ACC1F-DF69-40BC-BECB-820B9B0C3865}" type="presOf" srcId="{3BADECCB-1158-4174-94DC-F7D71FBAFCA3}" destId="{5F03DF27-84A5-4B83-8662-3936C08D833F}" srcOrd="0" destOrd="0" presId="urn:microsoft.com/office/officeart/2005/8/layout/hierarchy1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62DDCF3D-AE76-4997-B667-1C4FD6091F13}" type="presOf" srcId="{63E88368-FB38-406E-9AC1-915708DE9138}" destId="{A55C86B9-7E28-4FF1-9B56-FF3C0888A115}" srcOrd="0" destOrd="0" presId="urn:microsoft.com/office/officeart/2005/8/layout/hierarchy1"/>
    <dgm:cxn modelId="{C9A8CB40-0CED-40C3-BAF6-C281D9536B6F}" type="presOf" srcId="{DC34E9B6-BD33-475B-AAEC-9573B4750841}" destId="{E132220C-B2EA-4F14-ADAD-02BA4D40EDA3}" srcOrd="0" destOrd="0" presId="urn:microsoft.com/office/officeart/2005/8/layout/hierarchy1"/>
    <dgm:cxn modelId="{D7C91260-110D-4686-A34F-1BF1D0BCC2B6}" srcId="{77FFAA51-FD80-4E46-A1A7-3DD60AFA7AD2}" destId="{FA5FA7D9-946D-4BE7-9294-355F908383E5}" srcOrd="2" destOrd="0" parTransId="{D4CDDFE0-4684-45DF-8262-88670B3AA6B3}" sibTransId="{6208FCF9-931C-4D10-9EFB-7779ADF39521}"/>
    <dgm:cxn modelId="{D72E0C65-2F8B-4F93-AE41-56923D4D19DD}" type="presOf" srcId="{CC3E7C07-DA57-4661-9311-59CB10BD78B8}" destId="{C7B8F186-9A21-475E-B3D9-0C48084F96FD}" srcOrd="0" destOrd="0" presId="urn:microsoft.com/office/officeart/2005/8/layout/hierarchy1"/>
    <dgm:cxn modelId="{5C397745-04A4-4E16-B16D-5BF1DBD0E4AC}" type="presOf" srcId="{AFD6A716-4A89-4790-8D46-D782C6A30F86}" destId="{9222246F-46CE-4523-BDB9-54C2669BD05B}" srcOrd="0" destOrd="0" presId="urn:microsoft.com/office/officeart/2005/8/layout/hierarchy1"/>
    <dgm:cxn modelId="{B9612946-3315-4DBE-BC5C-D73FC392E952}" srcId="{77FFAA51-FD80-4E46-A1A7-3DD60AFA7AD2}" destId="{E134EC9B-7824-4D4A-98D2-B318F6F0870C}" srcOrd="3" destOrd="0" parTransId="{DC34E9B6-BD33-475B-AAEC-9573B4750841}" sibTransId="{674950AD-55A0-403B-B5D7-75ADA8DB0D3B}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A193FD53-EEAE-43A9-BC7B-CE009CF3F6D8}" type="presOf" srcId="{326ABB2A-6781-4AF8-B696-F2F20CD262A0}" destId="{7EF670E9-9B2E-4954-A5D5-1B1BAE9EDBF4}" srcOrd="0" destOrd="0" presId="urn:microsoft.com/office/officeart/2005/8/layout/hierarchy1"/>
    <dgm:cxn modelId="{CA303B74-D037-42ED-A351-9E68B1CFAC6F}" type="presOf" srcId="{A1319DC0-31C8-41D4-AD85-4ADC6AE1E5F3}" destId="{5B928C39-9EF4-4E04-96DA-4306C9EBD466}" srcOrd="0" destOrd="0" presId="urn:microsoft.com/office/officeart/2005/8/layout/hierarchy1"/>
    <dgm:cxn modelId="{728B8458-DAA9-4D46-A27F-DDD36A403280}" type="presOf" srcId="{BBB7D0A1-7DBD-465E-B696-CC8C8D12C03C}" destId="{E3E25717-94C5-4C7E-A743-2AA22CAF7366}" srcOrd="0" destOrd="0" presId="urn:microsoft.com/office/officeart/2005/8/layout/hierarchy1"/>
    <dgm:cxn modelId="{DEC56A59-B89B-4528-8C9A-5B6D83BA2B4D}" type="presOf" srcId="{996B5C28-8E1D-43A9-B67D-BE9D300BA436}" destId="{C3B89958-071E-41F5-AEF5-292CF4AA67BA}" srcOrd="0" destOrd="0" presId="urn:microsoft.com/office/officeart/2005/8/layout/hierarchy1"/>
    <dgm:cxn modelId="{C1F70F7E-FA0C-402F-91DC-16458B5225AD}" srcId="{139FF4DF-F111-4356-855A-B916FD313E6D}" destId="{77FFAA51-FD80-4E46-A1A7-3DD60AFA7AD2}" srcOrd="1" destOrd="0" parTransId="{326ABB2A-6781-4AF8-B696-F2F20CD262A0}" sibTransId="{A3D695D5-5BEB-4FE1-88AC-9D4609F26E5C}"/>
    <dgm:cxn modelId="{ABF5C787-7EF7-49DC-9BC8-E09563DCADB0}" type="presOf" srcId="{D4CDDFE0-4684-45DF-8262-88670B3AA6B3}" destId="{0E42BE8A-5CEA-4516-9C2B-708AA5EA5558}" srcOrd="0" destOrd="0" presId="urn:microsoft.com/office/officeart/2005/8/layout/hierarchy1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EC60EC9B-0517-4E86-8410-9CAB3B597A62}" srcId="{77FFAA51-FD80-4E46-A1A7-3DD60AFA7AD2}" destId="{63E88368-FB38-406E-9AC1-915708DE9138}" srcOrd="1" destOrd="0" parTransId="{E6D541B9-1C9C-4D5D-A922-EF288299128D}" sibTransId="{65A012FE-5D91-4611-92FF-75C7233CD4E0}"/>
    <dgm:cxn modelId="{FAAB419C-F4CD-40D8-97E2-3D49C1CE4B2C}" type="presOf" srcId="{E134EC9B-7824-4D4A-98D2-B318F6F0870C}" destId="{A30FFAA0-AC77-44DB-940A-BB0AF5463743}" srcOrd="0" destOrd="0" presId="urn:microsoft.com/office/officeart/2005/8/layout/hierarchy1"/>
    <dgm:cxn modelId="{AF22DA9F-A111-458D-BC81-BBB0667E351E}" srcId="{60276DE3-5A36-4837-B9C9-AEADBAA34620}" destId="{3BADECCB-1158-4174-94DC-F7D71FBAFCA3}" srcOrd="0" destOrd="0" parTransId="{BBB7D0A1-7DBD-465E-B696-CC8C8D12C03C}" sibTransId="{E2B6B5C6-83DD-41CA-8E7B-26155236FB45}"/>
    <dgm:cxn modelId="{5EBAC3A5-1D1D-4E21-9DB1-7D12441A66C5}" type="presOf" srcId="{7AE74D6E-E61F-400D-88D7-CE6B664A5EC6}" destId="{FF08496F-A8E0-459A-A2D8-ACC7E91F693E}" srcOrd="0" destOrd="0" presId="urn:microsoft.com/office/officeart/2005/8/layout/hierarchy1"/>
    <dgm:cxn modelId="{BEDCC0AE-AEC2-46B9-85EB-3DFBD24B4885}" type="presOf" srcId="{77FFAA51-FD80-4E46-A1A7-3DD60AFA7AD2}" destId="{2B0D0EF5-424C-479D-9AA1-05415EDCE67E}" srcOrd="0" destOrd="0" presId="urn:microsoft.com/office/officeart/2005/8/layout/hierarchy1"/>
    <dgm:cxn modelId="{ADC780AF-1EE2-40BE-86F0-2FF4D9380D31}" srcId="{139FF4DF-F111-4356-855A-B916FD313E6D}" destId="{996B5C28-8E1D-43A9-B67D-BE9D300BA436}" srcOrd="0" destOrd="0" parTransId="{C509D607-0306-4E85-9BE4-B6C3EA544F89}" sibTransId="{35AB514E-9021-41EB-BD40-7A8600F76E52}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197DD5C0-B0BC-4B5E-A901-C5F7D4F740F2}" type="presOf" srcId="{96B04732-B077-49A2-809D-F2393557D90F}" destId="{8B88129F-CB94-45D0-AF7D-53C8220479FF}" srcOrd="0" destOrd="0" presId="urn:microsoft.com/office/officeart/2005/8/layout/hierarchy1"/>
    <dgm:cxn modelId="{1FFDF9C0-1A05-4658-AD9B-C9D8A905389D}" srcId="{139FF4DF-F111-4356-855A-B916FD313E6D}" destId="{A1319DC0-31C8-41D4-AD85-4ADC6AE1E5F3}" srcOrd="2" destOrd="0" parTransId="{96B04732-B077-49A2-809D-F2393557D90F}" sibTransId="{D0F0B283-CD64-4BE5-8747-C8B0772AF970}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77B01ED2-955C-441B-988A-42FBDA5498D6}" type="presOf" srcId="{7A9C1297-C444-4BAC-B213-D1AEDC1D0B27}" destId="{D4A2B0DD-29B7-4B11-A156-503F37BB6B44}" srcOrd="0" destOrd="0" presId="urn:microsoft.com/office/officeart/2005/8/layout/hierarchy1"/>
    <dgm:cxn modelId="{C02171D2-CF66-499E-9971-80E1F2AB7ECC}" type="presOf" srcId="{FA5FA7D9-946D-4BE7-9294-355F908383E5}" destId="{46D2C3D0-47E3-483D-AD6E-654A3C18BF26}" srcOrd="0" destOrd="0" presId="urn:microsoft.com/office/officeart/2005/8/layout/hierarchy1"/>
    <dgm:cxn modelId="{C2592CD3-E429-4FD0-8272-007062EB5DB3}" type="presOf" srcId="{861B75E8-665C-4385-B948-8F4E567A7413}" destId="{0A82E881-3DB0-45EC-A093-9CA6B5F70FBD}" srcOrd="0" destOrd="0" presId="urn:microsoft.com/office/officeart/2005/8/layout/hierarchy1"/>
    <dgm:cxn modelId="{C52F10D9-140B-4D19-B1FA-FC9E9E44CA84}" srcId="{FA5FA7D9-946D-4BE7-9294-355F908383E5}" destId="{7AE74D6E-E61F-400D-88D7-CE6B664A5EC6}" srcOrd="2" destOrd="0" parTransId="{643EFE34-FB68-41FA-BFF6-54CA2FF84F29}" sibTransId="{1FC722E1-5F33-43C0-AB94-59343842BB71}"/>
    <dgm:cxn modelId="{3C217DDA-2ACB-4A7E-8C54-98079B55C005}" type="presOf" srcId="{E6D541B9-1C9C-4D5D-A922-EF288299128D}" destId="{607288BE-B4A2-4A6B-807D-DBC9E84EEF05}" srcOrd="0" destOrd="0" presId="urn:microsoft.com/office/officeart/2005/8/layout/hierarchy1"/>
    <dgm:cxn modelId="{DE2A6DE2-B1CF-4AAC-BEB0-A1E19E446C65}" type="presOf" srcId="{60276DE3-5A36-4837-B9C9-AEADBAA34620}" destId="{DD34F5D5-C937-460F-8DA3-F9B43AB3B875}" srcOrd="0" destOrd="0" presId="urn:microsoft.com/office/officeart/2005/8/layout/hierarchy1"/>
    <dgm:cxn modelId="{A928DFEC-E4CF-4494-AD16-9D2550C0B641}" srcId="{77FFAA51-FD80-4E46-A1A7-3DD60AFA7AD2}" destId="{861B75E8-665C-4385-B948-8F4E567A7413}" srcOrd="0" destOrd="0" parTransId="{AFD6A716-4A89-4790-8D46-D782C6A30F86}" sibTransId="{7CC55B9D-F964-4A99-BE32-58D0E5E5AD45}"/>
    <dgm:cxn modelId="{302317F5-5586-473C-B2FF-3EFE78F3C16D}" type="presOf" srcId="{C509D607-0306-4E85-9BE4-B6C3EA544F89}" destId="{23104DE1-85DF-4FCB-AF50-73DAA82E34A4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74772AE3-B1B1-42A0-9156-1B2996CAAAA6}" type="presParOf" srcId="{C83B25C5-65C0-4886-8777-783171C79EA1}" destId="{23104DE1-85DF-4FCB-AF50-73DAA82E34A4}" srcOrd="0" destOrd="0" presId="urn:microsoft.com/office/officeart/2005/8/layout/hierarchy1"/>
    <dgm:cxn modelId="{DFED0871-DB3C-4816-B744-D3007533D2EE}" type="presParOf" srcId="{C83B25C5-65C0-4886-8777-783171C79EA1}" destId="{93E713AE-EAC0-4F10-8130-6B1633F98A5F}" srcOrd="1" destOrd="0" presId="urn:microsoft.com/office/officeart/2005/8/layout/hierarchy1"/>
    <dgm:cxn modelId="{1E3AFB63-1C2D-402E-A77B-F2121ED91FD5}" type="presParOf" srcId="{93E713AE-EAC0-4F10-8130-6B1633F98A5F}" destId="{FBEEB3FF-A9F0-42B5-875C-193F3772FF9B}" srcOrd="0" destOrd="0" presId="urn:microsoft.com/office/officeart/2005/8/layout/hierarchy1"/>
    <dgm:cxn modelId="{2814316C-FE85-45A6-B3F2-A373999AAA68}" type="presParOf" srcId="{FBEEB3FF-A9F0-42B5-875C-193F3772FF9B}" destId="{5B2C1195-AFF7-400D-B3C5-9E8E06454B44}" srcOrd="0" destOrd="0" presId="urn:microsoft.com/office/officeart/2005/8/layout/hierarchy1"/>
    <dgm:cxn modelId="{1179677B-04C2-440B-8027-0AD61521FD2E}" type="presParOf" srcId="{FBEEB3FF-A9F0-42B5-875C-193F3772FF9B}" destId="{C3B89958-071E-41F5-AEF5-292CF4AA67BA}" srcOrd="1" destOrd="0" presId="urn:microsoft.com/office/officeart/2005/8/layout/hierarchy1"/>
    <dgm:cxn modelId="{09B113DC-F7C2-4C77-93E1-B438157652CB}" type="presParOf" srcId="{93E713AE-EAC0-4F10-8130-6B1633F98A5F}" destId="{27856FF8-5773-4F9C-AFC5-CD96C2CF4DBA}" srcOrd="1" destOrd="0" presId="urn:microsoft.com/office/officeart/2005/8/layout/hierarchy1"/>
    <dgm:cxn modelId="{55296F5F-7D36-4623-B0EA-A8A5AF7B0422}" type="presParOf" srcId="{C83B25C5-65C0-4886-8777-783171C79EA1}" destId="{7EF670E9-9B2E-4954-A5D5-1B1BAE9EDBF4}" srcOrd="2" destOrd="0" presId="urn:microsoft.com/office/officeart/2005/8/layout/hierarchy1"/>
    <dgm:cxn modelId="{C6BDEE70-F262-4E69-A040-5B956CEA4975}" type="presParOf" srcId="{C83B25C5-65C0-4886-8777-783171C79EA1}" destId="{F3ECBE8D-89EA-4536-8FB7-3DE6A0026DD2}" srcOrd="3" destOrd="0" presId="urn:microsoft.com/office/officeart/2005/8/layout/hierarchy1"/>
    <dgm:cxn modelId="{D87D435F-7355-415E-AAD5-613FE5DB9CF9}" type="presParOf" srcId="{F3ECBE8D-89EA-4536-8FB7-3DE6A0026DD2}" destId="{90E1B17E-86B6-4B13-96D4-80FAB87D7A82}" srcOrd="0" destOrd="0" presId="urn:microsoft.com/office/officeart/2005/8/layout/hierarchy1"/>
    <dgm:cxn modelId="{431B224E-B581-45C7-BD06-8FDC2E2BBFC6}" type="presParOf" srcId="{90E1B17E-86B6-4B13-96D4-80FAB87D7A82}" destId="{1F38087E-CD46-4456-8B77-B63B5C73A491}" srcOrd="0" destOrd="0" presId="urn:microsoft.com/office/officeart/2005/8/layout/hierarchy1"/>
    <dgm:cxn modelId="{995C9C1F-5672-4E2E-A863-6116FEC41D60}" type="presParOf" srcId="{90E1B17E-86B6-4B13-96D4-80FAB87D7A82}" destId="{2B0D0EF5-424C-479D-9AA1-05415EDCE67E}" srcOrd="1" destOrd="0" presId="urn:microsoft.com/office/officeart/2005/8/layout/hierarchy1"/>
    <dgm:cxn modelId="{34F505B9-58E4-45BE-B08C-6598B05D463E}" type="presParOf" srcId="{F3ECBE8D-89EA-4536-8FB7-3DE6A0026DD2}" destId="{4BEC8929-80D1-4A13-AD43-A8AA8F5911FC}" srcOrd="1" destOrd="0" presId="urn:microsoft.com/office/officeart/2005/8/layout/hierarchy1"/>
    <dgm:cxn modelId="{89E73D7C-6E35-4277-B4F7-C880AC59D1C6}" type="presParOf" srcId="{4BEC8929-80D1-4A13-AD43-A8AA8F5911FC}" destId="{9222246F-46CE-4523-BDB9-54C2669BD05B}" srcOrd="0" destOrd="0" presId="urn:microsoft.com/office/officeart/2005/8/layout/hierarchy1"/>
    <dgm:cxn modelId="{5C0B96F3-54EE-4AFE-B3DA-CE893178A3E7}" type="presParOf" srcId="{4BEC8929-80D1-4A13-AD43-A8AA8F5911FC}" destId="{4641AB37-28AE-4211-A118-707CBE1F1A06}" srcOrd="1" destOrd="0" presId="urn:microsoft.com/office/officeart/2005/8/layout/hierarchy1"/>
    <dgm:cxn modelId="{3827662B-641B-4CE0-A878-BD133B8F3FF1}" type="presParOf" srcId="{4641AB37-28AE-4211-A118-707CBE1F1A06}" destId="{D36F51BB-BE6F-428B-B6AC-9AC65DDD80EB}" srcOrd="0" destOrd="0" presId="urn:microsoft.com/office/officeart/2005/8/layout/hierarchy1"/>
    <dgm:cxn modelId="{A7C43ED0-25BF-46C6-BEEF-082ADDB1FE4D}" type="presParOf" srcId="{D36F51BB-BE6F-428B-B6AC-9AC65DDD80EB}" destId="{5B84D7FA-F345-4C8F-B31D-6D9CB9D78B0C}" srcOrd="0" destOrd="0" presId="urn:microsoft.com/office/officeart/2005/8/layout/hierarchy1"/>
    <dgm:cxn modelId="{614619A2-7B3F-4CE9-93E6-4D227C22B736}" type="presParOf" srcId="{D36F51BB-BE6F-428B-B6AC-9AC65DDD80EB}" destId="{0A82E881-3DB0-45EC-A093-9CA6B5F70FBD}" srcOrd="1" destOrd="0" presId="urn:microsoft.com/office/officeart/2005/8/layout/hierarchy1"/>
    <dgm:cxn modelId="{888E52E1-13CC-40EA-9316-BC54AF1BBAEC}" type="presParOf" srcId="{4641AB37-28AE-4211-A118-707CBE1F1A06}" destId="{FC5F3F24-872B-419C-B9D4-0B01F2684DFD}" srcOrd="1" destOrd="0" presId="urn:microsoft.com/office/officeart/2005/8/layout/hierarchy1"/>
    <dgm:cxn modelId="{1C31C046-60A9-48CD-AE6D-5F6B625BBDF3}" type="presParOf" srcId="{4BEC8929-80D1-4A13-AD43-A8AA8F5911FC}" destId="{607288BE-B4A2-4A6B-807D-DBC9E84EEF05}" srcOrd="2" destOrd="0" presId="urn:microsoft.com/office/officeart/2005/8/layout/hierarchy1"/>
    <dgm:cxn modelId="{97D8DADF-293B-490F-9FB7-71FC696C6964}" type="presParOf" srcId="{4BEC8929-80D1-4A13-AD43-A8AA8F5911FC}" destId="{86A8544F-1736-4F80-8D23-55E36934A2AD}" srcOrd="3" destOrd="0" presId="urn:microsoft.com/office/officeart/2005/8/layout/hierarchy1"/>
    <dgm:cxn modelId="{F2C4D0A4-F718-46AD-A42C-D9EC484ED8F1}" type="presParOf" srcId="{86A8544F-1736-4F80-8D23-55E36934A2AD}" destId="{EEE12D2A-63A6-4647-AD22-FA8483700E7E}" srcOrd="0" destOrd="0" presId="urn:microsoft.com/office/officeart/2005/8/layout/hierarchy1"/>
    <dgm:cxn modelId="{880E9AD1-7855-4085-85F6-5D531D19C292}" type="presParOf" srcId="{EEE12D2A-63A6-4647-AD22-FA8483700E7E}" destId="{0F6B369F-05C9-4976-B96A-2476C5007E87}" srcOrd="0" destOrd="0" presId="urn:microsoft.com/office/officeart/2005/8/layout/hierarchy1"/>
    <dgm:cxn modelId="{1DFF6832-B5BA-4305-A416-FB638E0104AC}" type="presParOf" srcId="{EEE12D2A-63A6-4647-AD22-FA8483700E7E}" destId="{A55C86B9-7E28-4FF1-9B56-FF3C0888A115}" srcOrd="1" destOrd="0" presId="urn:microsoft.com/office/officeart/2005/8/layout/hierarchy1"/>
    <dgm:cxn modelId="{C8BFE624-85EA-475D-B2D8-FBCB05309966}" type="presParOf" srcId="{86A8544F-1736-4F80-8D23-55E36934A2AD}" destId="{4E4D66A7-D9F7-4DD1-AB6C-A14CCDD54943}" srcOrd="1" destOrd="0" presId="urn:microsoft.com/office/officeart/2005/8/layout/hierarchy1"/>
    <dgm:cxn modelId="{646A12BC-11A0-4B49-9E92-1949C6B48E5F}" type="presParOf" srcId="{4BEC8929-80D1-4A13-AD43-A8AA8F5911FC}" destId="{0E42BE8A-5CEA-4516-9C2B-708AA5EA5558}" srcOrd="4" destOrd="0" presId="urn:microsoft.com/office/officeart/2005/8/layout/hierarchy1"/>
    <dgm:cxn modelId="{70798D33-398C-46A3-90A1-A62B2586A8AB}" type="presParOf" srcId="{4BEC8929-80D1-4A13-AD43-A8AA8F5911FC}" destId="{10599D8C-E4EA-49EA-9D73-3EDCD4DC4C5C}" srcOrd="5" destOrd="0" presId="urn:microsoft.com/office/officeart/2005/8/layout/hierarchy1"/>
    <dgm:cxn modelId="{D1FD532D-8C59-419A-A37D-D6D8E089718A}" type="presParOf" srcId="{10599D8C-E4EA-49EA-9D73-3EDCD4DC4C5C}" destId="{AFAE0BDC-4EFA-47EF-8594-BD61E0AD1722}" srcOrd="0" destOrd="0" presId="urn:microsoft.com/office/officeart/2005/8/layout/hierarchy1"/>
    <dgm:cxn modelId="{F63CF9B4-2132-4B45-8D67-854A1F900C81}" type="presParOf" srcId="{AFAE0BDC-4EFA-47EF-8594-BD61E0AD1722}" destId="{C5D6961E-7DD7-4109-83BD-A53221C2819D}" srcOrd="0" destOrd="0" presId="urn:microsoft.com/office/officeart/2005/8/layout/hierarchy1"/>
    <dgm:cxn modelId="{AC4F5F0B-4F8E-4F78-A83C-C7017A99407E}" type="presParOf" srcId="{AFAE0BDC-4EFA-47EF-8594-BD61E0AD1722}" destId="{46D2C3D0-47E3-483D-AD6E-654A3C18BF26}" srcOrd="1" destOrd="0" presId="urn:microsoft.com/office/officeart/2005/8/layout/hierarchy1"/>
    <dgm:cxn modelId="{07F427BD-1ADC-4349-ABA6-B718BCBE82C1}" type="presParOf" srcId="{10599D8C-E4EA-49EA-9D73-3EDCD4DC4C5C}" destId="{6FC850E0-21B3-4C82-BE72-5ACF53004F08}" srcOrd="1" destOrd="0" presId="urn:microsoft.com/office/officeart/2005/8/layout/hierarchy1"/>
    <dgm:cxn modelId="{65AF7049-AB46-43CB-B52B-4E181FF2C417}" type="presParOf" srcId="{6FC850E0-21B3-4C82-BE72-5ACF53004F08}" destId="{C7B8F186-9A21-475E-B3D9-0C48084F96FD}" srcOrd="0" destOrd="0" presId="urn:microsoft.com/office/officeart/2005/8/layout/hierarchy1"/>
    <dgm:cxn modelId="{5794060C-1F4D-402D-BDE4-378D91CD6051}" type="presParOf" srcId="{6FC850E0-21B3-4C82-BE72-5ACF53004F08}" destId="{940EE21B-6F1A-4E52-B645-C6BC2D75B6F8}" srcOrd="1" destOrd="0" presId="urn:microsoft.com/office/officeart/2005/8/layout/hierarchy1"/>
    <dgm:cxn modelId="{24EFEE43-EBB4-4B88-B9E3-25E423E58CB2}" type="presParOf" srcId="{940EE21B-6F1A-4E52-B645-C6BC2D75B6F8}" destId="{9E42A96A-B31F-497C-A37C-27053C61EAF9}" srcOrd="0" destOrd="0" presId="urn:microsoft.com/office/officeart/2005/8/layout/hierarchy1"/>
    <dgm:cxn modelId="{727A6E1B-A265-4DA7-9249-29005B4CC799}" type="presParOf" srcId="{9E42A96A-B31F-497C-A37C-27053C61EAF9}" destId="{306205CB-9DAD-4519-A075-667FB9EBBE17}" srcOrd="0" destOrd="0" presId="urn:microsoft.com/office/officeart/2005/8/layout/hierarchy1"/>
    <dgm:cxn modelId="{6593BD19-A891-46A3-B2A6-82ECB1A8F062}" type="presParOf" srcId="{9E42A96A-B31F-497C-A37C-27053C61EAF9}" destId="{DD34F5D5-C937-460F-8DA3-F9B43AB3B875}" srcOrd="1" destOrd="0" presId="urn:microsoft.com/office/officeart/2005/8/layout/hierarchy1"/>
    <dgm:cxn modelId="{CE3C87BD-2939-4CE1-8099-2AA6783952A9}" type="presParOf" srcId="{940EE21B-6F1A-4E52-B645-C6BC2D75B6F8}" destId="{A6E5C6AF-FB4C-4594-A96A-D4BFB13F15F3}" srcOrd="1" destOrd="0" presId="urn:microsoft.com/office/officeart/2005/8/layout/hierarchy1"/>
    <dgm:cxn modelId="{40DB7A7B-CDF1-4452-A6B4-1A4DC3211736}" type="presParOf" srcId="{A6E5C6AF-FB4C-4594-A96A-D4BFB13F15F3}" destId="{E3E25717-94C5-4C7E-A743-2AA22CAF7366}" srcOrd="0" destOrd="0" presId="urn:microsoft.com/office/officeart/2005/8/layout/hierarchy1"/>
    <dgm:cxn modelId="{E9EBB50E-CA63-4900-9D1B-A709CF9E6177}" type="presParOf" srcId="{A6E5C6AF-FB4C-4594-A96A-D4BFB13F15F3}" destId="{C909FCAC-B281-4357-BA0F-595460DC07D1}" srcOrd="1" destOrd="0" presId="urn:microsoft.com/office/officeart/2005/8/layout/hierarchy1"/>
    <dgm:cxn modelId="{5D83FD33-0573-48ED-ADB0-2516E07D8BCC}" type="presParOf" srcId="{C909FCAC-B281-4357-BA0F-595460DC07D1}" destId="{BDBD47AD-17C9-4A0E-BE8C-DBDAED59FA12}" srcOrd="0" destOrd="0" presId="urn:microsoft.com/office/officeart/2005/8/layout/hierarchy1"/>
    <dgm:cxn modelId="{715310DB-DA57-408D-9C6C-A3E1FB4F94A2}" type="presParOf" srcId="{BDBD47AD-17C9-4A0E-BE8C-DBDAED59FA12}" destId="{5E30F8F6-762E-433C-8999-1A57599E4FEF}" srcOrd="0" destOrd="0" presId="urn:microsoft.com/office/officeart/2005/8/layout/hierarchy1"/>
    <dgm:cxn modelId="{FD661E88-A73F-45DB-8EDB-11FBDFE6178B}" type="presParOf" srcId="{BDBD47AD-17C9-4A0E-BE8C-DBDAED59FA12}" destId="{5F03DF27-84A5-4B83-8662-3936C08D833F}" srcOrd="1" destOrd="0" presId="urn:microsoft.com/office/officeart/2005/8/layout/hierarchy1"/>
    <dgm:cxn modelId="{8560338F-7397-4249-A38A-6769B273A23F}" type="presParOf" srcId="{C909FCAC-B281-4357-BA0F-595460DC07D1}" destId="{0C6C7E54-5DEA-400D-B25F-32C97D3CD577}" srcOrd="1" destOrd="0" presId="urn:microsoft.com/office/officeart/2005/8/layout/hierarchy1"/>
    <dgm:cxn modelId="{6D3ABD3B-4949-45FE-8120-CDDF2B9111EF}" type="presParOf" srcId="{6FC850E0-21B3-4C82-BE72-5ACF53004F08}" destId="{64D6072E-51C8-46DE-9021-E8C434F30B99}" srcOrd="2" destOrd="0" presId="urn:microsoft.com/office/officeart/2005/8/layout/hierarchy1"/>
    <dgm:cxn modelId="{7AD4803C-BF53-44E3-8B33-E612C2196FD4}" type="presParOf" srcId="{6FC850E0-21B3-4C82-BE72-5ACF53004F08}" destId="{E8739821-1E38-4C1A-9DBA-4229E4D42A60}" srcOrd="3" destOrd="0" presId="urn:microsoft.com/office/officeart/2005/8/layout/hierarchy1"/>
    <dgm:cxn modelId="{9E379F27-19E0-4665-B61A-EF47C7D03C1A}" type="presParOf" srcId="{E8739821-1E38-4C1A-9DBA-4229E4D42A60}" destId="{10DE6A1C-3837-4037-9E45-448420A6FF5C}" srcOrd="0" destOrd="0" presId="urn:microsoft.com/office/officeart/2005/8/layout/hierarchy1"/>
    <dgm:cxn modelId="{47B0C6E7-6BE6-4A9A-9406-72F5A9010153}" type="presParOf" srcId="{10DE6A1C-3837-4037-9E45-448420A6FF5C}" destId="{281E8ACA-3064-4DD4-AEF5-53FC2335FD63}" srcOrd="0" destOrd="0" presId="urn:microsoft.com/office/officeart/2005/8/layout/hierarchy1"/>
    <dgm:cxn modelId="{DE29E063-7E13-48A0-9CE2-89D6755209C6}" type="presParOf" srcId="{10DE6A1C-3837-4037-9E45-448420A6FF5C}" destId="{D4A2B0DD-29B7-4B11-A156-503F37BB6B44}" srcOrd="1" destOrd="0" presId="urn:microsoft.com/office/officeart/2005/8/layout/hierarchy1"/>
    <dgm:cxn modelId="{EC8132DC-EAC1-4BE2-8AF0-E661A65168A7}" type="presParOf" srcId="{E8739821-1E38-4C1A-9DBA-4229E4D42A60}" destId="{F5D1D61C-090A-469D-9F0F-A45F1C381650}" srcOrd="1" destOrd="0" presId="urn:microsoft.com/office/officeart/2005/8/layout/hierarchy1"/>
    <dgm:cxn modelId="{3AA3C1CD-4D18-4057-A79A-30FD16544EEB}" type="presParOf" srcId="{6FC850E0-21B3-4C82-BE72-5ACF53004F08}" destId="{F26D71D6-B26E-4F59-BFBD-923CBF719C79}" srcOrd="4" destOrd="0" presId="urn:microsoft.com/office/officeart/2005/8/layout/hierarchy1"/>
    <dgm:cxn modelId="{49C205FF-F572-4A13-AB7F-0822822EA51A}" type="presParOf" srcId="{6FC850E0-21B3-4C82-BE72-5ACF53004F08}" destId="{A01A6013-DE30-45CD-A57F-B7F1DF0E1133}" srcOrd="5" destOrd="0" presId="urn:microsoft.com/office/officeart/2005/8/layout/hierarchy1"/>
    <dgm:cxn modelId="{F4B1916C-0CF2-472A-8600-5ACCFD334864}" type="presParOf" srcId="{A01A6013-DE30-45CD-A57F-B7F1DF0E1133}" destId="{20517D70-116E-42B9-A470-DC3EEE234FB9}" srcOrd="0" destOrd="0" presId="urn:microsoft.com/office/officeart/2005/8/layout/hierarchy1"/>
    <dgm:cxn modelId="{776111CE-21FC-42AC-B760-060DF577A4FF}" type="presParOf" srcId="{20517D70-116E-42B9-A470-DC3EEE234FB9}" destId="{6C352DC9-AA41-4493-A70D-AF84C85D921D}" srcOrd="0" destOrd="0" presId="urn:microsoft.com/office/officeart/2005/8/layout/hierarchy1"/>
    <dgm:cxn modelId="{3FF5E257-8A4B-47B3-86D5-92EC4D298239}" type="presParOf" srcId="{20517D70-116E-42B9-A470-DC3EEE234FB9}" destId="{FF08496F-A8E0-459A-A2D8-ACC7E91F693E}" srcOrd="1" destOrd="0" presId="urn:microsoft.com/office/officeart/2005/8/layout/hierarchy1"/>
    <dgm:cxn modelId="{2E531D1D-F9DB-4333-9F30-DBBE3C2BE0A5}" type="presParOf" srcId="{A01A6013-DE30-45CD-A57F-B7F1DF0E1133}" destId="{E217CA48-B738-4C19-8C61-8691140D2CC6}" srcOrd="1" destOrd="0" presId="urn:microsoft.com/office/officeart/2005/8/layout/hierarchy1"/>
    <dgm:cxn modelId="{2E537805-B986-447C-850E-EBDBF5F7F2DC}" type="presParOf" srcId="{4BEC8929-80D1-4A13-AD43-A8AA8F5911FC}" destId="{E132220C-B2EA-4F14-ADAD-02BA4D40EDA3}" srcOrd="6" destOrd="0" presId="urn:microsoft.com/office/officeart/2005/8/layout/hierarchy1"/>
    <dgm:cxn modelId="{E86CCFA6-BE8B-4D7E-8D9E-9B0D1FB69CED}" type="presParOf" srcId="{4BEC8929-80D1-4A13-AD43-A8AA8F5911FC}" destId="{55669805-5841-49A4-8E92-C1C576F6DE0A}" srcOrd="7" destOrd="0" presId="urn:microsoft.com/office/officeart/2005/8/layout/hierarchy1"/>
    <dgm:cxn modelId="{E0F735B5-9166-48F5-B8AD-168763F04AF1}" type="presParOf" srcId="{55669805-5841-49A4-8E92-C1C576F6DE0A}" destId="{B159D4BC-5016-483E-B2C0-C06CAA1BEAFC}" srcOrd="0" destOrd="0" presId="urn:microsoft.com/office/officeart/2005/8/layout/hierarchy1"/>
    <dgm:cxn modelId="{8CF00E98-364C-4598-B9FF-1FE8C6849DBB}" type="presParOf" srcId="{B159D4BC-5016-483E-B2C0-C06CAA1BEAFC}" destId="{61BD6F24-8FBA-496E-B186-D74BE320973D}" srcOrd="0" destOrd="0" presId="urn:microsoft.com/office/officeart/2005/8/layout/hierarchy1"/>
    <dgm:cxn modelId="{060D48D1-E1F1-4808-87D8-AC24F6264357}" type="presParOf" srcId="{B159D4BC-5016-483E-B2C0-C06CAA1BEAFC}" destId="{A30FFAA0-AC77-44DB-940A-BB0AF5463743}" srcOrd="1" destOrd="0" presId="urn:microsoft.com/office/officeart/2005/8/layout/hierarchy1"/>
    <dgm:cxn modelId="{296152EB-D167-44EF-919D-3748E1094A2F}" type="presParOf" srcId="{55669805-5841-49A4-8E92-C1C576F6DE0A}" destId="{831AE6E6-79FA-4168-9F36-4C287EA6DB4B}" srcOrd="1" destOrd="0" presId="urn:microsoft.com/office/officeart/2005/8/layout/hierarchy1"/>
    <dgm:cxn modelId="{338AC386-F777-4781-B87F-24DAB34679AB}" type="presParOf" srcId="{C83B25C5-65C0-4886-8777-783171C79EA1}" destId="{8B88129F-CB94-45D0-AF7D-53C8220479FF}" srcOrd="4" destOrd="0" presId="urn:microsoft.com/office/officeart/2005/8/layout/hierarchy1"/>
    <dgm:cxn modelId="{9681DAE9-8D62-4AED-9B07-2F5EA73E506D}" type="presParOf" srcId="{C83B25C5-65C0-4886-8777-783171C79EA1}" destId="{F2F1D67D-0336-406A-995A-275B85CD8CFF}" srcOrd="5" destOrd="0" presId="urn:microsoft.com/office/officeart/2005/8/layout/hierarchy1"/>
    <dgm:cxn modelId="{1D5F7C9A-0989-4378-94C8-DA552E8594E8}" type="presParOf" srcId="{F2F1D67D-0336-406A-995A-275B85CD8CFF}" destId="{9A286220-9A08-46C1-9A5C-4451F3843551}" srcOrd="0" destOrd="0" presId="urn:microsoft.com/office/officeart/2005/8/layout/hierarchy1"/>
    <dgm:cxn modelId="{C4CE204B-7D66-4AC9-971F-0FC24D546818}" type="presParOf" srcId="{9A286220-9A08-46C1-9A5C-4451F3843551}" destId="{9116F04F-71C9-4E54-8518-5D4A4E1B9316}" srcOrd="0" destOrd="0" presId="urn:microsoft.com/office/officeart/2005/8/layout/hierarchy1"/>
    <dgm:cxn modelId="{854E65C1-ED04-499F-8E92-4E10CD5FCAE6}" type="presParOf" srcId="{9A286220-9A08-46C1-9A5C-4451F3843551}" destId="{5B928C39-9EF4-4E04-96DA-4306C9EBD466}" srcOrd="1" destOrd="0" presId="urn:microsoft.com/office/officeart/2005/8/layout/hierarchy1"/>
    <dgm:cxn modelId="{E7A5BA26-E347-4BAB-8651-0795121EC8C3}" type="presParOf" srcId="{F2F1D67D-0336-406A-995A-275B85CD8CFF}" destId="{9A281845-0296-4450-8ECB-E86E04B846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Equity and Inclusion</a:t>
          </a:r>
        </a:p>
        <a:p>
          <a:r>
            <a:rPr lang="en-GB" dirty="0"/>
            <a:t>Jane Cresswell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Principal Educational Psychology</a:t>
          </a:r>
          <a:br>
            <a:rPr lang="en-GB" dirty="0"/>
          </a:br>
          <a:endParaRPr lang="en-GB" dirty="0"/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C7C67C9C-2036-4A79-AB0C-41109167AA68}">
      <dgm:prSet phldrT="[Text]"/>
      <dgm:spPr/>
      <dgm:t>
        <a:bodyPr/>
        <a:lstStyle/>
        <a:p>
          <a:r>
            <a:rPr lang="en-GB" dirty="0"/>
            <a:t>Senior Educational Psychologists x2 FTE</a:t>
          </a:r>
        </a:p>
      </dgm:t>
    </dgm:pt>
    <dgm:pt modelId="{1663D28C-DE5B-49CA-A46A-D4396C382445}" type="parTrans" cxnId="{20428E97-BC45-491F-BE3B-6305FD50E96A}">
      <dgm:prSet/>
      <dgm:spPr/>
      <dgm:t>
        <a:bodyPr/>
        <a:lstStyle/>
        <a:p>
          <a:endParaRPr lang="en-GB"/>
        </a:p>
      </dgm:t>
    </dgm:pt>
    <dgm:pt modelId="{CFAC0509-5B97-43AC-A92D-2E174A0234D6}" type="sibTrans" cxnId="{20428E97-BC45-491F-BE3B-6305FD50E96A}">
      <dgm:prSet/>
      <dgm:spPr/>
      <dgm:t>
        <a:bodyPr/>
        <a:lstStyle/>
        <a:p>
          <a:endParaRPr lang="en-GB"/>
        </a:p>
      </dgm:t>
    </dgm:pt>
    <dgm:pt modelId="{615F313F-64B8-4862-B2D7-0687D3CD5875}">
      <dgm:prSet phldrT="[Text]"/>
      <dgm:spPr/>
      <dgm:t>
        <a:bodyPr/>
        <a:lstStyle/>
        <a:p>
          <a:r>
            <a:rPr lang="en-GB" dirty="0"/>
            <a:t>Educational Psychologist X5</a:t>
          </a:r>
        </a:p>
      </dgm:t>
    </dgm:pt>
    <dgm:pt modelId="{8D5E44F0-4C6B-48CC-8632-B2C56E74480A}" type="parTrans" cxnId="{8CB199B0-D353-41FF-A791-8D0972E96A3B}">
      <dgm:prSet/>
      <dgm:spPr/>
      <dgm:t>
        <a:bodyPr/>
        <a:lstStyle/>
        <a:p>
          <a:endParaRPr lang="en-GB"/>
        </a:p>
      </dgm:t>
    </dgm:pt>
    <dgm:pt modelId="{3C1C38F6-28BB-4662-97DE-FE6F190D4F42}" type="sibTrans" cxnId="{8CB199B0-D353-41FF-A791-8D0972E96A3B}">
      <dgm:prSet/>
      <dgm:spPr/>
      <dgm:t>
        <a:bodyPr/>
        <a:lstStyle/>
        <a:p>
          <a:endParaRPr lang="en-GB"/>
        </a:p>
      </dgm:t>
    </dgm:pt>
    <dgm:pt modelId="{8BC92B71-02A4-48B0-A625-04C935598CD4}">
      <dgm:prSet phldrT="[Text]"/>
      <dgm:spPr/>
      <dgm:t>
        <a:bodyPr/>
        <a:lstStyle/>
        <a:p>
          <a:r>
            <a:rPr lang="en-GB" dirty="0"/>
            <a:t>Trainee Educational Psychologist x4</a:t>
          </a:r>
        </a:p>
      </dgm:t>
    </dgm:pt>
    <dgm:pt modelId="{18848407-A3EB-4D84-B4D8-B6B31324C802}" type="parTrans" cxnId="{2A3A85D0-1A0D-47AE-8AF0-329AD76034E6}">
      <dgm:prSet/>
      <dgm:spPr/>
      <dgm:t>
        <a:bodyPr/>
        <a:lstStyle/>
        <a:p>
          <a:endParaRPr lang="en-GB"/>
        </a:p>
      </dgm:t>
    </dgm:pt>
    <dgm:pt modelId="{42C7EEE4-7BB8-4E5B-9FB0-1CF760F7C699}" type="sibTrans" cxnId="{2A3A85D0-1A0D-47AE-8AF0-329AD76034E6}">
      <dgm:prSet/>
      <dgm:spPr/>
      <dgm:t>
        <a:bodyPr/>
        <a:lstStyle/>
        <a:p>
          <a:endParaRPr lang="en-GB"/>
        </a:p>
      </dgm:t>
    </dgm:pt>
    <dgm:pt modelId="{A4E0E560-AFFF-4D19-9316-6F937DAC3F02}">
      <dgm:prSet phldrT="[Text]"/>
      <dgm:spPr/>
      <dgm:t>
        <a:bodyPr/>
        <a:lstStyle/>
        <a:p>
          <a:r>
            <a:rPr lang="en-GB" dirty="0"/>
            <a:t>Assistant Educational Psychologist x4</a:t>
          </a:r>
        </a:p>
      </dgm:t>
    </dgm:pt>
    <dgm:pt modelId="{8807AF3D-AE66-4C27-8970-71803A202ADA}" type="parTrans" cxnId="{96E2112D-E61A-4769-B926-140D88144A3D}">
      <dgm:prSet/>
      <dgm:spPr/>
      <dgm:t>
        <a:bodyPr/>
        <a:lstStyle/>
        <a:p>
          <a:endParaRPr lang="en-GB"/>
        </a:p>
      </dgm:t>
    </dgm:pt>
    <dgm:pt modelId="{A1230264-BE6E-45E9-8736-4B6D0347CE11}" type="sibTrans" cxnId="{96E2112D-E61A-4769-B926-140D88144A3D}">
      <dgm:prSet/>
      <dgm:spPr/>
      <dgm:t>
        <a:bodyPr/>
        <a:lstStyle/>
        <a:p>
          <a:endParaRPr lang="en-GB"/>
        </a:p>
      </dgm:t>
    </dgm:pt>
    <dgm:pt modelId="{E52A759C-2136-4E12-8899-175C05A33AFC}">
      <dgm:prSet phldrT="[Text]"/>
      <dgm:spPr/>
      <dgm:t>
        <a:bodyPr/>
        <a:lstStyle/>
        <a:p>
          <a:r>
            <a:rPr lang="en-GB" dirty="0"/>
            <a:t>Specialist Teachers x5</a:t>
          </a:r>
        </a:p>
      </dgm:t>
    </dgm:pt>
    <dgm:pt modelId="{6C487EBE-7BF0-4560-9CAD-5ACA1C0B628C}" type="sibTrans" cxnId="{32A6A688-459A-4CEC-BD5E-3CADE91CFCBD}">
      <dgm:prSet/>
      <dgm:spPr/>
      <dgm:t>
        <a:bodyPr/>
        <a:lstStyle/>
        <a:p>
          <a:endParaRPr lang="en-GB"/>
        </a:p>
      </dgm:t>
    </dgm:pt>
    <dgm:pt modelId="{6D650589-1036-487E-B3AC-6235D3466D4A}" type="parTrans" cxnId="{32A6A688-459A-4CEC-BD5E-3CADE91CFCBD}">
      <dgm:prSet/>
      <dgm:spPr/>
      <dgm:t>
        <a:bodyPr/>
        <a:lstStyle/>
        <a:p>
          <a:endParaRPr lang="en-GB"/>
        </a:p>
      </dgm:t>
    </dgm:pt>
    <dgm:pt modelId="{664B988E-6ED1-4EC6-8333-21B81927D40A}">
      <dgm:prSet phldrT="[Text]"/>
      <dgm:spPr/>
      <dgm:t>
        <a:bodyPr/>
        <a:lstStyle/>
        <a:p>
          <a:r>
            <a:rPr lang="en-GB" dirty="0"/>
            <a:t>Special Education Support Officers x4</a:t>
          </a:r>
        </a:p>
      </dgm:t>
    </dgm:pt>
    <dgm:pt modelId="{B7C94E55-F2D3-4762-95E0-4305EF888840}" type="parTrans" cxnId="{E5E3F57E-4EB2-436E-BA27-375BCA939A7F}">
      <dgm:prSet/>
      <dgm:spPr/>
      <dgm:t>
        <a:bodyPr/>
        <a:lstStyle/>
        <a:p>
          <a:endParaRPr lang="en-GB"/>
        </a:p>
      </dgm:t>
    </dgm:pt>
    <dgm:pt modelId="{D75510EB-0FE7-4912-ABF0-5369CD3C76E7}" type="sibTrans" cxnId="{E5E3F57E-4EB2-436E-BA27-375BCA939A7F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2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2"/>
      <dgm:spPr/>
    </dgm:pt>
    <dgm:pt modelId="{EB874EDA-7E95-416E-9CB7-C2579105AD17}" type="pres">
      <dgm:prSet presAssocID="{139FF4DF-F111-4356-855A-B916FD313E6D}" presName="text2" presStyleLbl="fgAcc2" presStyleIdx="0" presStyleCnt="2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7EE00F48-D5D2-4B81-9681-41E48EC4A30A}" type="pres">
      <dgm:prSet presAssocID="{1663D28C-DE5B-49CA-A46A-D4396C382445}" presName="Name17" presStyleLbl="parChTrans1D3" presStyleIdx="0" presStyleCnt="5"/>
      <dgm:spPr/>
    </dgm:pt>
    <dgm:pt modelId="{4EE96C23-41A9-43E2-9681-46C03E17A948}" type="pres">
      <dgm:prSet presAssocID="{C7C67C9C-2036-4A79-AB0C-41109167AA68}" presName="hierRoot3" presStyleCnt="0"/>
      <dgm:spPr/>
    </dgm:pt>
    <dgm:pt modelId="{EA44DCFD-11DF-4353-A70D-AF57172B83A7}" type="pres">
      <dgm:prSet presAssocID="{C7C67C9C-2036-4A79-AB0C-41109167AA68}" presName="composite3" presStyleCnt="0"/>
      <dgm:spPr/>
    </dgm:pt>
    <dgm:pt modelId="{8E72C29F-7C58-4A3F-98A6-16E3022FFC3D}" type="pres">
      <dgm:prSet presAssocID="{C7C67C9C-2036-4A79-AB0C-41109167AA68}" presName="background3" presStyleLbl="node3" presStyleIdx="0" presStyleCnt="5"/>
      <dgm:spPr/>
    </dgm:pt>
    <dgm:pt modelId="{7D0AD106-A0E2-4C4E-A2E8-D91F480C2A0C}" type="pres">
      <dgm:prSet presAssocID="{C7C67C9C-2036-4A79-AB0C-41109167AA68}" presName="text3" presStyleLbl="fgAcc3" presStyleIdx="0" presStyleCnt="5">
        <dgm:presLayoutVars>
          <dgm:chPref val="3"/>
        </dgm:presLayoutVars>
      </dgm:prSet>
      <dgm:spPr/>
    </dgm:pt>
    <dgm:pt modelId="{6C7C16FB-A4AB-4BED-94D1-E62860ACD364}" type="pres">
      <dgm:prSet presAssocID="{C7C67C9C-2036-4A79-AB0C-41109167AA68}" presName="hierChild4" presStyleCnt="0"/>
      <dgm:spPr/>
    </dgm:pt>
    <dgm:pt modelId="{97B5EA4E-BCE3-4865-B681-AABD5D7837FF}" type="pres">
      <dgm:prSet presAssocID="{8D5E44F0-4C6B-48CC-8632-B2C56E74480A}" presName="Name17" presStyleLbl="parChTrans1D3" presStyleIdx="1" presStyleCnt="5"/>
      <dgm:spPr/>
    </dgm:pt>
    <dgm:pt modelId="{415857EF-A238-42FF-9EFE-B33121304EA5}" type="pres">
      <dgm:prSet presAssocID="{615F313F-64B8-4862-B2D7-0687D3CD5875}" presName="hierRoot3" presStyleCnt="0"/>
      <dgm:spPr/>
    </dgm:pt>
    <dgm:pt modelId="{98A61468-7FCF-4384-A02C-68A86C09B272}" type="pres">
      <dgm:prSet presAssocID="{615F313F-64B8-4862-B2D7-0687D3CD5875}" presName="composite3" presStyleCnt="0"/>
      <dgm:spPr/>
    </dgm:pt>
    <dgm:pt modelId="{262375DD-9477-4498-B056-3A530A58BF07}" type="pres">
      <dgm:prSet presAssocID="{615F313F-64B8-4862-B2D7-0687D3CD5875}" presName="background3" presStyleLbl="node3" presStyleIdx="1" presStyleCnt="5"/>
      <dgm:spPr/>
    </dgm:pt>
    <dgm:pt modelId="{C5F13711-2716-44E1-94FF-99B7DDD8859C}" type="pres">
      <dgm:prSet presAssocID="{615F313F-64B8-4862-B2D7-0687D3CD5875}" presName="text3" presStyleLbl="fgAcc3" presStyleIdx="1" presStyleCnt="5">
        <dgm:presLayoutVars>
          <dgm:chPref val="3"/>
        </dgm:presLayoutVars>
      </dgm:prSet>
      <dgm:spPr/>
    </dgm:pt>
    <dgm:pt modelId="{FBCAD7CB-E7D6-410F-A071-58E0016E7AA5}" type="pres">
      <dgm:prSet presAssocID="{615F313F-64B8-4862-B2D7-0687D3CD5875}" presName="hierChild4" presStyleCnt="0"/>
      <dgm:spPr/>
    </dgm:pt>
    <dgm:pt modelId="{5578B860-75A8-46DA-AA85-10F7086C3F37}" type="pres">
      <dgm:prSet presAssocID="{18848407-A3EB-4D84-B4D8-B6B31324C802}" presName="Name17" presStyleLbl="parChTrans1D3" presStyleIdx="2" presStyleCnt="5"/>
      <dgm:spPr/>
    </dgm:pt>
    <dgm:pt modelId="{ABC0A6D8-25B1-4450-9682-FC4785066FB2}" type="pres">
      <dgm:prSet presAssocID="{8BC92B71-02A4-48B0-A625-04C935598CD4}" presName="hierRoot3" presStyleCnt="0"/>
      <dgm:spPr/>
    </dgm:pt>
    <dgm:pt modelId="{ADB590D1-E3DD-4773-8D64-5BAB2243133D}" type="pres">
      <dgm:prSet presAssocID="{8BC92B71-02A4-48B0-A625-04C935598CD4}" presName="composite3" presStyleCnt="0"/>
      <dgm:spPr/>
    </dgm:pt>
    <dgm:pt modelId="{84346ED5-D629-4B29-BBEC-E579017C7939}" type="pres">
      <dgm:prSet presAssocID="{8BC92B71-02A4-48B0-A625-04C935598CD4}" presName="background3" presStyleLbl="node3" presStyleIdx="2" presStyleCnt="5"/>
      <dgm:spPr/>
    </dgm:pt>
    <dgm:pt modelId="{C2474A8D-3DCA-4333-BF14-0E4B5AB89078}" type="pres">
      <dgm:prSet presAssocID="{8BC92B71-02A4-48B0-A625-04C935598CD4}" presName="text3" presStyleLbl="fgAcc3" presStyleIdx="2" presStyleCnt="5">
        <dgm:presLayoutVars>
          <dgm:chPref val="3"/>
        </dgm:presLayoutVars>
      </dgm:prSet>
      <dgm:spPr/>
    </dgm:pt>
    <dgm:pt modelId="{F2E5E791-D957-4352-830C-34D8B0D565C5}" type="pres">
      <dgm:prSet presAssocID="{8BC92B71-02A4-48B0-A625-04C935598CD4}" presName="hierChild4" presStyleCnt="0"/>
      <dgm:spPr/>
    </dgm:pt>
    <dgm:pt modelId="{0B254708-7914-46E0-A39C-B151E5E610BF}" type="pres">
      <dgm:prSet presAssocID="{8807AF3D-AE66-4C27-8970-71803A202ADA}" presName="Name17" presStyleLbl="parChTrans1D3" presStyleIdx="3" presStyleCnt="5"/>
      <dgm:spPr/>
    </dgm:pt>
    <dgm:pt modelId="{D7B27750-1282-4778-8A15-2CDDCB04FE51}" type="pres">
      <dgm:prSet presAssocID="{A4E0E560-AFFF-4D19-9316-6F937DAC3F02}" presName="hierRoot3" presStyleCnt="0"/>
      <dgm:spPr/>
    </dgm:pt>
    <dgm:pt modelId="{F3B71660-BB6F-492E-963B-A8974B5F1F19}" type="pres">
      <dgm:prSet presAssocID="{A4E0E560-AFFF-4D19-9316-6F937DAC3F02}" presName="composite3" presStyleCnt="0"/>
      <dgm:spPr/>
    </dgm:pt>
    <dgm:pt modelId="{64AE08FB-450C-4AAB-A2F4-1624EA02CAED}" type="pres">
      <dgm:prSet presAssocID="{A4E0E560-AFFF-4D19-9316-6F937DAC3F02}" presName="background3" presStyleLbl="node3" presStyleIdx="3" presStyleCnt="5"/>
      <dgm:spPr/>
    </dgm:pt>
    <dgm:pt modelId="{48498478-BF99-4D27-A918-9D9EA570F649}" type="pres">
      <dgm:prSet presAssocID="{A4E0E560-AFFF-4D19-9316-6F937DAC3F02}" presName="text3" presStyleLbl="fgAcc3" presStyleIdx="3" presStyleCnt="5">
        <dgm:presLayoutVars>
          <dgm:chPref val="3"/>
        </dgm:presLayoutVars>
      </dgm:prSet>
      <dgm:spPr/>
    </dgm:pt>
    <dgm:pt modelId="{FEC55006-F288-4626-8273-41467197F04F}" type="pres">
      <dgm:prSet presAssocID="{A4E0E560-AFFF-4D19-9316-6F937DAC3F02}" presName="hierChild4" presStyleCnt="0"/>
      <dgm:spPr/>
    </dgm:pt>
    <dgm:pt modelId="{739E7E95-A19D-4237-A8FC-DCDE66B46B75}" type="pres">
      <dgm:prSet presAssocID="{6D650589-1036-487E-B3AC-6235D3466D4A}" presName="Name10" presStyleLbl="parChTrans1D2" presStyleIdx="1" presStyleCnt="2"/>
      <dgm:spPr/>
    </dgm:pt>
    <dgm:pt modelId="{9EFA9A6D-FDBA-401E-9C8E-507BFA99C07F}" type="pres">
      <dgm:prSet presAssocID="{E52A759C-2136-4E12-8899-175C05A33AFC}" presName="hierRoot2" presStyleCnt="0"/>
      <dgm:spPr/>
    </dgm:pt>
    <dgm:pt modelId="{30F7EE34-4AB0-428C-A16B-33F24E94FA66}" type="pres">
      <dgm:prSet presAssocID="{E52A759C-2136-4E12-8899-175C05A33AFC}" presName="composite2" presStyleCnt="0"/>
      <dgm:spPr/>
    </dgm:pt>
    <dgm:pt modelId="{4A0A7571-BAD0-49E2-B284-2856B1102259}" type="pres">
      <dgm:prSet presAssocID="{E52A759C-2136-4E12-8899-175C05A33AFC}" presName="background2" presStyleLbl="node2" presStyleIdx="1" presStyleCnt="2"/>
      <dgm:spPr/>
    </dgm:pt>
    <dgm:pt modelId="{9CA8191C-83A1-4ED8-8C36-246BC588CB12}" type="pres">
      <dgm:prSet presAssocID="{E52A759C-2136-4E12-8899-175C05A33AFC}" presName="text2" presStyleLbl="fgAcc2" presStyleIdx="1" presStyleCnt="2">
        <dgm:presLayoutVars>
          <dgm:chPref val="3"/>
        </dgm:presLayoutVars>
      </dgm:prSet>
      <dgm:spPr/>
    </dgm:pt>
    <dgm:pt modelId="{92EB18F2-8E28-4468-BBE4-37B2C478D812}" type="pres">
      <dgm:prSet presAssocID="{E52A759C-2136-4E12-8899-175C05A33AFC}" presName="hierChild3" presStyleCnt="0"/>
      <dgm:spPr/>
    </dgm:pt>
    <dgm:pt modelId="{456D86C9-BC5C-4B3E-A1E2-EE9C5164D377}" type="pres">
      <dgm:prSet presAssocID="{B7C94E55-F2D3-4762-95E0-4305EF888840}" presName="Name17" presStyleLbl="parChTrans1D3" presStyleIdx="4" presStyleCnt="5"/>
      <dgm:spPr/>
    </dgm:pt>
    <dgm:pt modelId="{8E3D7905-7C35-4CB8-8777-1F5A5385B22E}" type="pres">
      <dgm:prSet presAssocID="{664B988E-6ED1-4EC6-8333-21B81927D40A}" presName="hierRoot3" presStyleCnt="0"/>
      <dgm:spPr/>
    </dgm:pt>
    <dgm:pt modelId="{E9065F0F-1009-435D-8B28-37E41078E0F4}" type="pres">
      <dgm:prSet presAssocID="{664B988E-6ED1-4EC6-8333-21B81927D40A}" presName="composite3" presStyleCnt="0"/>
      <dgm:spPr/>
    </dgm:pt>
    <dgm:pt modelId="{13698B25-8B8C-478B-962E-2370686EDDC1}" type="pres">
      <dgm:prSet presAssocID="{664B988E-6ED1-4EC6-8333-21B81927D40A}" presName="background3" presStyleLbl="node3" presStyleIdx="4" presStyleCnt="5"/>
      <dgm:spPr/>
    </dgm:pt>
    <dgm:pt modelId="{649F7515-27A3-4AD4-8594-F922ADAFBC15}" type="pres">
      <dgm:prSet presAssocID="{664B988E-6ED1-4EC6-8333-21B81927D40A}" presName="text3" presStyleLbl="fgAcc3" presStyleIdx="4" presStyleCnt="5">
        <dgm:presLayoutVars>
          <dgm:chPref val="3"/>
        </dgm:presLayoutVars>
      </dgm:prSet>
      <dgm:spPr/>
    </dgm:pt>
    <dgm:pt modelId="{3A583842-BCA0-453D-B7D5-86518FEB1370}" type="pres">
      <dgm:prSet presAssocID="{664B988E-6ED1-4EC6-8333-21B81927D40A}" presName="hierChild4" presStyleCnt="0"/>
      <dgm:spPr/>
    </dgm:pt>
  </dgm:ptLst>
  <dgm:cxnLst>
    <dgm:cxn modelId="{C6956215-46E7-40F5-9DF1-AB90389E8C1B}" type="presOf" srcId="{A4E0E560-AFFF-4D19-9316-6F937DAC3F02}" destId="{48498478-BF99-4D27-A918-9D9EA570F649}" srcOrd="0" destOrd="0" presId="urn:microsoft.com/office/officeart/2005/8/layout/hierarchy1"/>
    <dgm:cxn modelId="{96E2112D-E61A-4769-B926-140D88144A3D}" srcId="{139FF4DF-F111-4356-855A-B916FD313E6D}" destId="{A4E0E560-AFFF-4D19-9316-6F937DAC3F02}" srcOrd="3" destOrd="0" parTransId="{8807AF3D-AE66-4C27-8970-71803A202ADA}" sibTransId="{A1230264-BE6E-45E9-8736-4B6D0347CE11}"/>
    <dgm:cxn modelId="{2A4CE339-3493-46A9-9783-4015C3F8EEEB}" type="presOf" srcId="{615F313F-64B8-4862-B2D7-0687D3CD5875}" destId="{C5F13711-2716-44E1-94FF-99B7DDD8859C}" srcOrd="0" destOrd="0" presId="urn:microsoft.com/office/officeart/2005/8/layout/hierarchy1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373E8D76-F37A-41BF-A9FE-CFDF2078706A}" type="presOf" srcId="{664B988E-6ED1-4EC6-8333-21B81927D40A}" destId="{649F7515-27A3-4AD4-8594-F922ADAFBC15}" srcOrd="0" destOrd="0" presId="urn:microsoft.com/office/officeart/2005/8/layout/hierarchy1"/>
    <dgm:cxn modelId="{9B2D257C-525F-49EC-BC23-9C34BE7F0414}" type="presOf" srcId="{8D5E44F0-4C6B-48CC-8632-B2C56E74480A}" destId="{97B5EA4E-BCE3-4865-B681-AABD5D7837FF}" srcOrd="0" destOrd="0" presId="urn:microsoft.com/office/officeart/2005/8/layout/hierarchy1"/>
    <dgm:cxn modelId="{E5E3F57E-4EB2-436E-BA27-375BCA939A7F}" srcId="{E52A759C-2136-4E12-8899-175C05A33AFC}" destId="{664B988E-6ED1-4EC6-8333-21B81927D40A}" srcOrd="0" destOrd="0" parTransId="{B7C94E55-F2D3-4762-95E0-4305EF888840}" sibTransId="{D75510EB-0FE7-4912-ABF0-5369CD3C76E7}"/>
    <dgm:cxn modelId="{D8F12F83-9E0C-4660-8D62-3BBE511A8EF5}" type="presOf" srcId="{18848407-A3EB-4D84-B4D8-B6B31324C802}" destId="{5578B860-75A8-46DA-AA85-10F7086C3F37}" srcOrd="0" destOrd="0" presId="urn:microsoft.com/office/officeart/2005/8/layout/hierarchy1"/>
    <dgm:cxn modelId="{32A6A688-459A-4CEC-BD5E-3CADE91CFCBD}" srcId="{783531C1-C6CE-42EE-8508-958305937E31}" destId="{E52A759C-2136-4E12-8899-175C05A33AFC}" srcOrd="1" destOrd="0" parTransId="{6D650589-1036-487E-B3AC-6235D3466D4A}" sibTransId="{6C487EBE-7BF0-4560-9CAD-5ACA1C0B628C}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20428E97-BC45-491F-BE3B-6305FD50E96A}" srcId="{139FF4DF-F111-4356-855A-B916FD313E6D}" destId="{C7C67C9C-2036-4A79-AB0C-41109167AA68}" srcOrd="0" destOrd="0" parTransId="{1663D28C-DE5B-49CA-A46A-D4396C382445}" sibTransId="{CFAC0509-5B97-43AC-A92D-2E174A0234D6}"/>
    <dgm:cxn modelId="{8CB199B0-D353-41FF-A791-8D0972E96A3B}" srcId="{139FF4DF-F111-4356-855A-B916FD313E6D}" destId="{615F313F-64B8-4862-B2D7-0687D3CD5875}" srcOrd="1" destOrd="0" parTransId="{8D5E44F0-4C6B-48CC-8632-B2C56E74480A}" sibTransId="{3C1C38F6-28BB-4662-97DE-FE6F190D4F42}"/>
    <dgm:cxn modelId="{4536FCB5-B5A0-4DC2-86B8-3A0B3BEECC3E}" type="presOf" srcId="{6D650589-1036-487E-B3AC-6235D3466D4A}" destId="{739E7E95-A19D-4237-A8FC-DCDE66B46B75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39F331C0-D630-4914-A199-3B532541DC81}" type="presOf" srcId="{C7C67C9C-2036-4A79-AB0C-41109167AA68}" destId="{7D0AD106-A0E2-4C4E-A2E8-D91F480C2A0C}" srcOrd="0" destOrd="0" presId="urn:microsoft.com/office/officeart/2005/8/layout/hierarchy1"/>
    <dgm:cxn modelId="{856E06C2-4F56-4C83-9FC0-09F09ECD6C28}" type="presOf" srcId="{E52A759C-2136-4E12-8899-175C05A33AFC}" destId="{9CA8191C-83A1-4ED8-8C36-246BC588CB12}" srcOrd="0" destOrd="0" presId="urn:microsoft.com/office/officeart/2005/8/layout/hierarchy1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53A92CCD-5666-47B9-ACA3-0EC053F98FD2}" type="presOf" srcId="{B7C94E55-F2D3-4762-95E0-4305EF888840}" destId="{456D86C9-BC5C-4B3E-A1E2-EE9C5164D377}" srcOrd="0" destOrd="0" presId="urn:microsoft.com/office/officeart/2005/8/layout/hierarchy1"/>
    <dgm:cxn modelId="{DC347ACF-B04D-475D-B97C-AB172F1771AF}" type="presOf" srcId="{8807AF3D-AE66-4C27-8970-71803A202ADA}" destId="{0B254708-7914-46E0-A39C-B151E5E610BF}" srcOrd="0" destOrd="0" presId="urn:microsoft.com/office/officeart/2005/8/layout/hierarchy1"/>
    <dgm:cxn modelId="{2A3A85D0-1A0D-47AE-8AF0-329AD76034E6}" srcId="{139FF4DF-F111-4356-855A-B916FD313E6D}" destId="{8BC92B71-02A4-48B0-A625-04C935598CD4}" srcOrd="2" destOrd="0" parTransId="{18848407-A3EB-4D84-B4D8-B6B31324C802}" sibTransId="{42C7EEE4-7BB8-4E5B-9FB0-1CF760F7C699}"/>
    <dgm:cxn modelId="{DE08CFD5-E9F4-4271-A993-250884D03440}" type="presOf" srcId="{1663D28C-DE5B-49CA-A46A-D4396C382445}" destId="{7EE00F48-D5D2-4B81-9681-41E48EC4A30A}" srcOrd="0" destOrd="0" presId="urn:microsoft.com/office/officeart/2005/8/layout/hierarchy1"/>
    <dgm:cxn modelId="{CD7437FD-500C-42EE-A90E-CF6C83DEB282}" type="presOf" srcId="{8BC92B71-02A4-48B0-A625-04C935598CD4}" destId="{C2474A8D-3DCA-4333-BF14-0E4B5AB89078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223BC16B-EAEE-4B22-AFE7-07A994C9154B}" type="presParOf" srcId="{C83B25C5-65C0-4886-8777-783171C79EA1}" destId="{7EE00F48-D5D2-4B81-9681-41E48EC4A30A}" srcOrd="0" destOrd="0" presId="urn:microsoft.com/office/officeart/2005/8/layout/hierarchy1"/>
    <dgm:cxn modelId="{2F7936BF-5899-491F-B406-F1792BADF970}" type="presParOf" srcId="{C83B25C5-65C0-4886-8777-783171C79EA1}" destId="{4EE96C23-41A9-43E2-9681-46C03E17A948}" srcOrd="1" destOrd="0" presId="urn:microsoft.com/office/officeart/2005/8/layout/hierarchy1"/>
    <dgm:cxn modelId="{40AE17DB-AD22-43C8-9436-32F921F71CBF}" type="presParOf" srcId="{4EE96C23-41A9-43E2-9681-46C03E17A948}" destId="{EA44DCFD-11DF-4353-A70D-AF57172B83A7}" srcOrd="0" destOrd="0" presId="urn:microsoft.com/office/officeart/2005/8/layout/hierarchy1"/>
    <dgm:cxn modelId="{9E899807-EAB7-42E1-BCC4-B58324E5D0D5}" type="presParOf" srcId="{EA44DCFD-11DF-4353-A70D-AF57172B83A7}" destId="{8E72C29F-7C58-4A3F-98A6-16E3022FFC3D}" srcOrd="0" destOrd="0" presId="urn:microsoft.com/office/officeart/2005/8/layout/hierarchy1"/>
    <dgm:cxn modelId="{EA0ED96C-E26E-4BCB-ACEE-6518F639321B}" type="presParOf" srcId="{EA44DCFD-11DF-4353-A70D-AF57172B83A7}" destId="{7D0AD106-A0E2-4C4E-A2E8-D91F480C2A0C}" srcOrd="1" destOrd="0" presId="urn:microsoft.com/office/officeart/2005/8/layout/hierarchy1"/>
    <dgm:cxn modelId="{4358632A-BBFF-4CDF-97A2-4F2437D6E413}" type="presParOf" srcId="{4EE96C23-41A9-43E2-9681-46C03E17A948}" destId="{6C7C16FB-A4AB-4BED-94D1-E62860ACD364}" srcOrd="1" destOrd="0" presId="urn:microsoft.com/office/officeart/2005/8/layout/hierarchy1"/>
    <dgm:cxn modelId="{D9CFBD97-AEE1-4FDF-B8DC-08696706F2DB}" type="presParOf" srcId="{C83B25C5-65C0-4886-8777-783171C79EA1}" destId="{97B5EA4E-BCE3-4865-B681-AABD5D7837FF}" srcOrd="2" destOrd="0" presId="urn:microsoft.com/office/officeart/2005/8/layout/hierarchy1"/>
    <dgm:cxn modelId="{63076187-CFCE-4D1F-9415-8E6301A9D7D4}" type="presParOf" srcId="{C83B25C5-65C0-4886-8777-783171C79EA1}" destId="{415857EF-A238-42FF-9EFE-B33121304EA5}" srcOrd="3" destOrd="0" presId="urn:microsoft.com/office/officeart/2005/8/layout/hierarchy1"/>
    <dgm:cxn modelId="{4B2E7F5E-FECB-44C9-8C2F-E2F16CB02651}" type="presParOf" srcId="{415857EF-A238-42FF-9EFE-B33121304EA5}" destId="{98A61468-7FCF-4384-A02C-68A86C09B272}" srcOrd="0" destOrd="0" presId="urn:microsoft.com/office/officeart/2005/8/layout/hierarchy1"/>
    <dgm:cxn modelId="{B9451C91-56FE-455B-AA70-CEC71F803FB8}" type="presParOf" srcId="{98A61468-7FCF-4384-A02C-68A86C09B272}" destId="{262375DD-9477-4498-B056-3A530A58BF07}" srcOrd="0" destOrd="0" presId="urn:microsoft.com/office/officeart/2005/8/layout/hierarchy1"/>
    <dgm:cxn modelId="{21AC9D42-AF4F-4919-8A1A-D57A9E48AD0B}" type="presParOf" srcId="{98A61468-7FCF-4384-A02C-68A86C09B272}" destId="{C5F13711-2716-44E1-94FF-99B7DDD8859C}" srcOrd="1" destOrd="0" presId="urn:microsoft.com/office/officeart/2005/8/layout/hierarchy1"/>
    <dgm:cxn modelId="{AC9D03FE-DC30-47AA-A442-D1BF4EA1BEF2}" type="presParOf" srcId="{415857EF-A238-42FF-9EFE-B33121304EA5}" destId="{FBCAD7CB-E7D6-410F-A071-58E0016E7AA5}" srcOrd="1" destOrd="0" presId="urn:microsoft.com/office/officeart/2005/8/layout/hierarchy1"/>
    <dgm:cxn modelId="{D8735711-BEBA-4700-817B-9A396A9597D3}" type="presParOf" srcId="{C83B25C5-65C0-4886-8777-783171C79EA1}" destId="{5578B860-75A8-46DA-AA85-10F7086C3F37}" srcOrd="4" destOrd="0" presId="urn:microsoft.com/office/officeart/2005/8/layout/hierarchy1"/>
    <dgm:cxn modelId="{A22857A7-B478-482F-AB94-27D5611E7134}" type="presParOf" srcId="{C83B25C5-65C0-4886-8777-783171C79EA1}" destId="{ABC0A6D8-25B1-4450-9682-FC4785066FB2}" srcOrd="5" destOrd="0" presId="urn:microsoft.com/office/officeart/2005/8/layout/hierarchy1"/>
    <dgm:cxn modelId="{ECBBF293-5598-446C-B23A-6ADE2CB09ECE}" type="presParOf" srcId="{ABC0A6D8-25B1-4450-9682-FC4785066FB2}" destId="{ADB590D1-E3DD-4773-8D64-5BAB2243133D}" srcOrd="0" destOrd="0" presId="urn:microsoft.com/office/officeart/2005/8/layout/hierarchy1"/>
    <dgm:cxn modelId="{CAEEF48C-0E89-4E76-B10C-2A5D7D2BF538}" type="presParOf" srcId="{ADB590D1-E3DD-4773-8D64-5BAB2243133D}" destId="{84346ED5-D629-4B29-BBEC-E579017C7939}" srcOrd="0" destOrd="0" presId="urn:microsoft.com/office/officeart/2005/8/layout/hierarchy1"/>
    <dgm:cxn modelId="{47C6FCC2-9D6F-4F3F-A135-4A832E3AFB62}" type="presParOf" srcId="{ADB590D1-E3DD-4773-8D64-5BAB2243133D}" destId="{C2474A8D-3DCA-4333-BF14-0E4B5AB89078}" srcOrd="1" destOrd="0" presId="urn:microsoft.com/office/officeart/2005/8/layout/hierarchy1"/>
    <dgm:cxn modelId="{33B1779F-7817-475F-87D0-11B5F981729F}" type="presParOf" srcId="{ABC0A6D8-25B1-4450-9682-FC4785066FB2}" destId="{F2E5E791-D957-4352-830C-34D8B0D565C5}" srcOrd="1" destOrd="0" presId="urn:microsoft.com/office/officeart/2005/8/layout/hierarchy1"/>
    <dgm:cxn modelId="{39415714-7932-4036-ABC6-AA45EAB2D716}" type="presParOf" srcId="{C83B25C5-65C0-4886-8777-783171C79EA1}" destId="{0B254708-7914-46E0-A39C-B151E5E610BF}" srcOrd="6" destOrd="0" presId="urn:microsoft.com/office/officeart/2005/8/layout/hierarchy1"/>
    <dgm:cxn modelId="{991132AF-4A77-4785-8206-F34DB0807E5B}" type="presParOf" srcId="{C83B25C5-65C0-4886-8777-783171C79EA1}" destId="{D7B27750-1282-4778-8A15-2CDDCB04FE51}" srcOrd="7" destOrd="0" presId="urn:microsoft.com/office/officeart/2005/8/layout/hierarchy1"/>
    <dgm:cxn modelId="{60E37D15-9F23-4D89-BBF4-7BF561A46036}" type="presParOf" srcId="{D7B27750-1282-4778-8A15-2CDDCB04FE51}" destId="{F3B71660-BB6F-492E-963B-A8974B5F1F19}" srcOrd="0" destOrd="0" presId="urn:microsoft.com/office/officeart/2005/8/layout/hierarchy1"/>
    <dgm:cxn modelId="{F599FA5F-3BC8-4C26-825B-A8A4BE6249F8}" type="presParOf" srcId="{F3B71660-BB6F-492E-963B-A8974B5F1F19}" destId="{64AE08FB-450C-4AAB-A2F4-1624EA02CAED}" srcOrd="0" destOrd="0" presId="urn:microsoft.com/office/officeart/2005/8/layout/hierarchy1"/>
    <dgm:cxn modelId="{D7C779E4-0E29-430F-8227-BBFB1CF2176C}" type="presParOf" srcId="{F3B71660-BB6F-492E-963B-A8974B5F1F19}" destId="{48498478-BF99-4D27-A918-9D9EA570F649}" srcOrd="1" destOrd="0" presId="urn:microsoft.com/office/officeart/2005/8/layout/hierarchy1"/>
    <dgm:cxn modelId="{443F606E-4C4E-40C6-9292-C539F9DECC2D}" type="presParOf" srcId="{D7B27750-1282-4778-8A15-2CDDCB04FE51}" destId="{FEC55006-F288-4626-8273-41467197F04F}" srcOrd="1" destOrd="0" presId="urn:microsoft.com/office/officeart/2005/8/layout/hierarchy1"/>
    <dgm:cxn modelId="{601388A7-963E-4FD4-902D-399236D092A4}" type="presParOf" srcId="{8F73272C-A961-4955-B7E3-39FB39723D88}" destId="{739E7E95-A19D-4237-A8FC-DCDE66B46B75}" srcOrd="2" destOrd="0" presId="urn:microsoft.com/office/officeart/2005/8/layout/hierarchy1"/>
    <dgm:cxn modelId="{86D6EFCF-0BFC-4538-8C8A-E05F218EE7A8}" type="presParOf" srcId="{8F73272C-A961-4955-B7E3-39FB39723D88}" destId="{9EFA9A6D-FDBA-401E-9C8E-507BFA99C07F}" srcOrd="3" destOrd="0" presId="urn:microsoft.com/office/officeart/2005/8/layout/hierarchy1"/>
    <dgm:cxn modelId="{5805FA32-7FE6-48F0-9E1B-2E42645A537E}" type="presParOf" srcId="{9EFA9A6D-FDBA-401E-9C8E-507BFA99C07F}" destId="{30F7EE34-4AB0-428C-A16B-33F24E94FA66}" srcOrd="0" destOrd="0" presId="urn:microsoft.com/office/officeart/2005/8/layout/hierarchy1"/>
    <dgm:cxn modelId="{92E5566D-A253-4D41-8D5C-08581537C8F1}" type="presParOf" srcId="{30F7EE34-4AB0-428C-A16B-33F24E94FA66}" destId="{4A0A7571-BAD0-49E2-B284-2856B1102259}" srcOrd="0" destOrd="0" presId="urn:microsoft.com/office/officeart/2005/8/layout/hierarchy1"/>
    <dgm:cxn modelId="{F45FD571-264C-4FDC-A931-29FF89989034}" type="presParOf" srcId="{30F7EE34-4AB0-428C-A16B-33F24E94FA66}" destId="{9CA8191C-83A1-4ED8-8C36-246BC588CB12}" srcOrd="1" destOrd="0" presId="urn:microsoft.com/office/officeart/2005/8/layout/hierarchy1"/>
    <dgm:cxn modelId="{DA40635D-1BF6-4862-AC67-DEC6A3166A9D}" type="presParOf" srcId="{9EFA9A6D-FDBA-401E-9C8E-507BFA99C07F}" destId="{92EB18F2-8E28-4468-BBE4-37B2C478D812}" srcOrd="1" destOrd="0" presId="urn:microsoft.com/office/officeart/2005/8/layout/hierarchy1"/>
    <dgm:cxn modelId="{8A1AC3F2-EEF9-46AC-86E4-BDBBBD9BFF36}" type="presParOf" srcId="{92EB18F2-8E28-4468-BBE4-37B2C478D812}" destId="{456D86C9-BC5C-4B3E-A1E2-EE9C5164D377}" srcOrd="0" destOrd="0" presId="urn:microsoft.com/office/officeart/2005/8/layout/hierarchy1"/>
    <dgm:cxn modelId="{F32D2C1F-CECE-46A7-A43E-E88FEE4FA367}" type="presParOf" srcId="{92EB18F2-8E28-4468-BBE4-37B2C478D812}" destId="{8E3D7905-7C35-4CB8-8777-1F5A5385B22E}" srcOrd="1" destOrd="0" presId="urn:microsoft.com/office/officeart/2005/8/layout/hierarchy1"/>
    <dgm:cxn modelId="{C2D603C8-D957-4FE8-BE85-8BCBA348B466}" type="presParOf" srcId="{8E3D7905-7C35-4CB8-8777-1F5A5385B22E}" destId="{E9065F0F-1009-435D-8B28-37E41078E0F4}" srcOrd="0" destOrd="0" presId="urn:microsoft.com/office/officeart/2005/8/layout/hierarchy1"/>
    <dgm:cxn modelId="{8A2864D0-F328-4F35-B781-72496DBA040F}" type="presParOf" srcId="{E9065F0F-1009-435D-8B28-37E41078E0F4}" destId="{13698B25-8B8C-478B-962E-2370686EDDC1}" srcOrd="0" destOrd="0" presId="urn:microsoft.com/office/officeart/2005/8/layout/hierarchy1"/>
    <dgm:cxn modelId="{4AB19A69-0BA9-4161-99FA-2E931626D215}" type="presParOf" srcId="{E9065F0F-1009-435D-8B28-37E41078E0F4}" destId="{649F7515-27A3-4AD4-8594-F922ADAFBC15}" srcOrd="1" destOrd="0" presId="urn:microsoft.com/office/officeart/2005/8/layout/hierarchy1"/>
    <dgm:cxn modelId="{456F337E-E7DC-49A6-8CBF-E91F8D659922}" type="presParOf" srcId="{8E3D7905-7C35-4CB8-8777-1F5A5385B22E}" destId="{3A583842-BCA0-453D-B7D5-86518FEB13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Skills</a:t>
          </a:r>
          <a:br>
            <a:rPr lang="en-GB" dirty="0"/>
          </a:br>
          <a:r>
            <a:rPr lang="en-GB" dirty="0"/>
            <a:t>Claire Cardwell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Post-16 and Skills Transformation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F95818AD-01EF-4AB4-819B-22D4CD30046F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Remake Learning</a:t>
          </a:r>
        </a:p>
      </dgm:t>
    </dgm:pt>
    <dgm:pt modelId="{E94E52CE-A56A-4969-9172-B2050B653EF3}" type="parTrans" cxnId="{7670C34B-EE35-41A4-AD97-5E7CC788C353}">
      <dgm:prSet/>
      <dgm:spPr/>
      <dgm:t>
        <a:bodyPr/>
        <a:lstStyle/>
        <a:p>
          <a:endParaRPr lang="en-GB"/>
        </a:p>
      </dgm:t>
    </dgm:pt>
    <dgm:pt modelId="{7B90BF62-7583-4196-837C-55CA3C1579EB}" type="sibTrans" cxnId="{7670C34B-EE35-41A4-AD97-5E7CC788C353}">
      <dgm:prSet/>
      <dgm:spPr/>
      <dgm:t>
        <a:bodyPr/>
        <a:lstStyle/>
        <a:p>
          <a:endParaRPr lang="en-GB"/>
        </a:p>
      </dgm:t>
    </dgm:pt>
    <dgm:pt modelId="{DA79A20E-6066-407B-8B53-D2FA38588329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Talent Innovation Eco-system</a:t>
          </a:r>
        </a:p>
      </dgm:t>
    </dgm:pt>
    <dgm:pt modelId="{DD6BE3E6-3A7A-4246-8E01-A0077CA554F2}" type="parTrans" cxnId="{95BD85D1-1AEB-4FB2-B0FE-ECCFBF62C559}">
      <dgm:prSet/>
      <dgm:spPr/>
      <dgm:t>
        <a:bodyPr/>
        <a:lstStyle/>
        <a:p>
          <a:endParaRPr lang="en-GB"/>
        </a:p>
      </dgm:t>
    </dgm:pt>
    <dgm:pt modelId="{AD6CC899-3B46-4773-9E2A-3FDA2CD1B752}" type="sibTrans" cxnId="{95BD85D1-1AEB-4FB2-B0FE-ECCFBF62C559}">
      <dgm:prSet/>
      <dgm:spPr/>
      <dgm:t>
        <a:bodyPr/>
        <a:lstStyle/>
        <a:p>
          <a:endParaRPr lang="en-GB"/>
        </a:p>
      </dgm:t>
    </dgm:pt>
    <dgm:pt modelId="{2132F7DC-2F88-4A90-969D-439F36CD335B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Business Engagement</a:t>
          </a:r>
        </a:p>
      </dgm:t>
    </dgm:pt>
    <dgm:pt modelId="{06798DF7-8C9C-47EB-8C08-D334AF9F4094}" type="parTrans" cxnId="{3FE4FB52-2F0E-4D06-BACE-5F3549EF4D5C}">
      <dgm:prSet/>
      <dgm:spPr/>
      <dgm:t>
        <a:bodyPr/>
        <a:lstStyle/>
        <a:p>
          <a:endParaRPr lang="en-GB"/>
        </a:p>
      </dgm:t>
    </dgm:pt>
    <dgm:pt modelId="{B5A71A94-ADC7-4007-B48A-CCED8ED1B939}" type="sibTrans" cxnId="{3FE4FB52-2F0E-4D06-BACE-5F3549EF4D5C}">
      <dgm:prSet/>
      <dgm:spPr/>
      <dgm:t>
        <a:bodyPr/>
        <a:lstStyle/>
        <a:p>
          <a:endParaRPr lang="en-GB"/>
        </a:p>
      </dgm:t>
    </dgm:pt>
    <dgm:pt modelId="{55A7C154-1DF0-485A-83BA-4C55B02F06D3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Adult Family Community Learning</a:t>
          </a:r>
        </a:p>
      </dgm:t>
    </dgm:pt>
    <dgm:pt modelId="{FA562233-CD34-41D0-817B-3B0D38ED7795}" type="parTrans" cxnId="{563BAF21-B06D-4379-A273-C55539D6F590}">
      <dgm:prSet/>
      <dgm:spPr/>
      <dgm:t>
        <a:bodyPr/>
        <a:lstStyle/>
        <a:p>
          <a:endParaRPr lang="en-GB"/>
        </a:p>
      </dgm:t>
    </dgm:pt>
    <dgm:pt modelId="{370881DA-F695-45DA-AE50-CF2876B711B2}" type="sibTrans" cxnId="{563BAF21-B06D-4379-A273-C55539D6F590}">
      <dgm:prSet/>
      <dgm:spPr/>
      <dgm:t>
        <a:bodyPr/>
        <a:lstStyle/>
        <a:p>
          <a:endParaRPr lang="en-GB"/>
        </a:p>
      </dgm:t>
    </dgm:pt>
    <dgm:pt modelId="{A3C2E40E-0D0A-48E7-8F18-CA942FA72EE9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 (Adult Family and Community Learning)</a:t>
          </a:r>
        </a:p>
      </dgm:t>
    </dgm:pt>
    <dgm:pt modelId="{A73AFD23-0BE3-4672-8D57-930FE872FC3E}" type="parTrans" cxnId="{D3657228-C40C-4491-9F4E-DAB520F19931}">
      <dgm:prSet/>
      <dgm:spPr/>
      <dgm:t>
        <a:bodyPr/>
        <a:lstStyle/>
        <a:p>
          <a:endParaRPr lang="en-GB"/>
        </a:p>
      </dgm:t>
    </dgm:pt>
    <dgm:pt modelId="{A18E82F1-AF04-4F2A-85B1-DC922A729FEB}" type="sibTrans" cxnId="{D3657228-C40C-4491-9F4E-DAB520F19931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6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6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6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813E4030-80F9-4C3B-8991-FA4FC2EBE52E}" type="pres">
      <dgm:prSet presAssocID="{E94E52CE-A56A-4969-9172-B2050B653EF3}" presName="Name10" presStyleLbl="parChTrans1D2" presStyleIdx="1" presStyleCnt="6"/>
      <dgm:spPr/>
    </dgm:pt>
    <dgm:pt modelId="{31E8D274-1610-4BC2-AA13-9A2C1BE02E16}" type="pres">
      <dgm:prSet presAssocID="{F95818AD-01EF-4AB4-819B-22D4CD30046F}" presName="hierRoot2" presStyleCnt="0"/>
      <dgm:spPr/>
    </dgm:pt>
    <dgm:pt modelId="{9B898FD9-73E5-45EB-9513-48F7ACDFD3E2}" type="pres">
      <dgm:prSet presAssocID="{F95818AD-01EF-4AB4-819B-22D4CD30046F}" presName="composite2" presStyleCnt="0"/>
      <dgm:spPr/>
    </dgm:pt>
    <dgm:pt modelId="{965E9EA3-D8B3-4447-9317-7C2284AE307A}" type="pres">
      <dgm:prSet presAssocID="{F95818AD-01EF-4AB4-819B-22D4CD30046F}" presName="background2" presStyleLbl="node2" presStyleIdx="1" presStyleCnt="6"/>
      <dgm:spPr>
        <a:solidFill>
          <a:schemeClr val="accent6"/>
        </a:solidFill>
      </dgm:spPr>
    </dgm:pt>
    <dgm:pt modelId="{C811F335-001B-4E29-832B-B3F57489269B}" type="pres">
      <dgm:prSet presAssocID="{F95818AD-01EF-4AB4-819B-22D4CD30046F}" presName="text2" presStyleLbl="fgAcc2" presStyleIdx="1" presStyleCnt="6">
        <dgm:presLayoutVars>
          <dgm:chPref val="3"/>
        </dgm:presLayoutVars>
      </dgm:prSet>
      <dgm:spPr/>
    </dgm:pt>
    <dgm:pt modelId="{21DE4674-D074-430B-A8C4-5895A4A075B0}" type="pres">
      <dgm:prSet presAssocID="{F95818AD-01EF-4AB4-819B-22D4CD30046F}" presName="hierChild3" presStyleCnt="0"/>
      <dgm:spPr/>
    </dgm:pt>
    <dgm:pt modelId="{83340C70-1DA0-49B3-9C5E-78A0BCEB5019}" type="pres">
      <dgm:prSet presAssocID="{DD6BE3E6-3A7A-4246-8E01-A0077CA554F2}" presName="Name10" presStyleLbl="parChTrans1D2" presStyleIdx="2" presStyleCnt="6"/>
      <dgm:spPr/>
    </dgm:pt>
    <dgm:pt modelId="{15750D4E-F47D-499D-9C8E-919B5E01C35A}" type="pres">
      <dgm:prSet presAssocID="{DA79A20E-6066-407B-8B53-D2FA38588329}" presName="hierRoot2" presStyleCnt="0"/>
      <dgm:spPr/>
    </dgm:pt>
    <dgm:pt modelId="{2E237406-9A98-4E27-B9D2-32592D0A765E}" type="pres">
      <dgm:prSet presAssocID="{DA79A20E-6066-407B-8B53-D2FA38588329}" presName="composite2" presStyleCnt="0"/>
      <dgm:spPr/>
    </dgm:pt>
    <dgm:pt modelId="{6C0B5513-F3EF-4404-BA51-3296B44B7AAC}" type="pres">
      <dgm:prSet presAssocID="{DA79A20E-6066-407B-8B53-D2FA38588329}" presName="background2" presStyleLbl="node2" presStyleIdx="2" presStyleCnt="6"/>
      <dgm:spPr>
        <a:solidFill>
          <a:schemeClr val="accent6"/>
        </a:solidFill>
      </dgm:spPr>
    </dgm:pt>
    <dgm:pt modelId="{AAA7182F-C0BD-452C-8BA6-ADB3861B967C}" type="pres">
      <dgm:prSet presAssocID="{DA79A20E-6066-407B-8B53-D2FA38588329}" presName="text2" presStyleLbl="fgAcc2" presStyleIdx="2" presStyleCnt="6">
        <dgm:presLayoutVars>
          <dgm:chPref val="3"/>
        </dgm:presLayoutVars>
      </dgm:prSet>
      <dgm:spPr/>
    </dgm:pt>
    <dgm:pt modelId="{78DCD33D-9B49-40A3-B0EC-73F072F69DF1}" type="pres">
      <dgm:prSet presAssocID="{DA79A20E-6066-407B-8B53-D2FA38588329}" presName="hierChild3" presStyleCnt="0"/>
      <dgm:spPr/>
    </dgm:pt>
    <dgm:pt modelId="{F4422460-7CEF-4EEF-9FC9-E89995E65DE9}" type="pres">
      <dgm:prSet presAssocID="{06798DF7-8C9C-47EB-8C08-D334AF9F4094}" presName="Name10" presStyleLbl="parChTrans1D2" presStyleIdx="3" presStyleCnt="6"/>
      <dgm:spPr/>
    </dgm:pt>
    <dgm:pt modelId="{48335FBB-EB7F-4588-8A34-E0260190CE14}" type="pres">
      <dgm:prSet presAssocID="{2132F7DC-2F88-4A90-969D-439F36CD335B}" presName="hierRoot2" presStyleCnt="0"/>
      <dgm:spPr/>
    </dgm:pt>
    <dgm:pt modelId="{E28FBF71-6DE4-4200-894A-F840D9063AF5}" type="pres">
      <dgm:prSet presAssocID="{2132F7DC-2F88-4A90-969D-439F36CD335B}" presName="composite2" presStyleCnt="0"/>
      <dgm:spPr/>
    </dgm:pt>
    <dgm:pt modelId="{B6F354CD-A2B7-4317-83A8-85CDB2F4C89E}" type="pres">
      <dgm:prSet presAssocID="{2132F7DC-2F88-4A90-969D-439F36CD335B}" presName="background2" presStyleLbl="node2" presStyleIdx="3" presStyleCnt="6"/>
      <dgm:spPr>
        <a:solidFill>
          <a:schemeClr val="accent6"/>
        </a:solidFill>
      </dgm:spPr>
    </dgm:pt>
    <dgm:pt modelId="{8402B03B-2755-472A-A276-124C7659598D}" type="pres">
      <dgm:prSet presAssocID="{2132F7DC-2F88-4A90-969D-439F36CD335B}" presName="text2" presStyleLbl="fgAcc2" presStyleIdx="3" presStyleCnt="6">
        <dgm:presLayoutVars>
          <dgm:chPref val="3"/>
        </dgm:presLayoutVars>
      </dgm:prSet>
      <dgm:spPr/>
    </dgm:pt>
    <dgm:pt modelId="{A3883C26-0D9F-4F55-879F-0BF3A924F612}" type="pres">
      <dgm:prSet presAssocID="{2132F7DC-2F88-4A90-969D-439F36CD335B}" presName="hierChild3" presStyleCnt="0"/>
      <dgm:spPr/>
    </dgm:pt>
    <dgm:pt modelId="{9B462E63-BBF9-4EAB-A2C2-DCFEB1B2B1FC}" type="pres">
      <dgm:prSet presAssocID="{FA562233-CD34-41D0-817B-3B0D38ED7795}" presName="Name10" presStyleLbl="parChTrans1D2" presStyleIdx="4" presStyleCnt="6"/>
      <dgm:spPr/>
    </dgm:pt>
    <dgm:pt modelId="{16E86A43-8424-4C73-8692-7B703449CE4B}" type="pres">
      <dgm:prSet presAssocID="{55A7C154-1DF0-485A-83BA-4C55B02F06D3}" presName="hierRoot2" presStyleCnt="0"/>
      <dgm:spPr/>
    </dgm:pt>
    <dgm:pt modelId="{2BC7AB34-BDFA-438B-A070-FC6021169FC6}" type="pres">
      <dgm:prSet presAssocID="{55A7C154-1DF0-485A-83BA-4C55B02F06D3}" presName="composite2" presStyleCnt="0"/>
      <dgm:spPr/>
    </dgm:pt>
    <dgm:pt modelId="{55D987BC-7D16-42F2-8A4F-028C3DC4692B}" type="pres">
      <dgm:prSet presAssocID="{55A7C154-1DF0-485A-83BA-4C55B02F06D3}" presName="background2" presStyleLbl="node2" presStyleIdx="4" presStyleCnt="6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05942156-B5E3-4030-80FB-7F2AA19E96FA}" type="pres">
      <dgm:prSet presAssocID="{55A7C154-1DF0-485A-83BA-4C55B02F06D3}" presName="text2" presStyleLbl="fgAcc2" presStyleIdx="4" presStyleCnt="6">
        <dgm:presLayoutVars>
          <dgm:chPref val="3"/>
        </dgm:presLayoutVars>
      </dgm:prSet>
      <dgm:spPr/>
    </dgm:pt>
    <dgm:pt modelId="{9261947F-1FBF-4BCF-B8BF-9629D60839FD}" type="pres">
      <dgm:prSet presAssocID="{55A7C154-1DF0-485A-83BA-4C55B02F06D3}" presName="hierChild3" presStyleCnt="0"/>
      <dgm:spPr/>
    </dgm:pt>
    <dgm:pt modelId="{AB53EE70-12E8-4875-98CA-0CD88409933B}" type="pres">
      <dgm:prSet presAssocID="{A73AFD23-0BE3-4672-8D57-930FE872FC3E}" presName="Name10" presStyleLbl="parChTrans1D2" presStyleIdx="5" presStyleCnt="6"/>
      <dgm:spPr/>
    </dgm:pt>
    <dgm:pt modelId="{22AF0442-BE02-49FF-BC59-3991473E542E}" type="pres">
      <dgm:prSet presAssocID="{A3C2E40E-0D0A-48E7-8F18-CA942FA72EE9}" presName="hierRoot2" presStyleCnt="0"/>
      <dgm:spPr/>
    </dgm:pt>
    <dgm:pt modelId="{4A6037FF-E47D-445F-A979-A79B6B3D23DD}" type="pres">
      <dgm:prSet presAssocID="{A3C2E40E-0D0A-48E7-8F18-CA942FA72EE9}" presName="composite2" presStyleCnt="0"/>
      <dgm:spPr/>
    </dgm:pt>
    <dgm:pt modelId="{73623588-4505-4FAA-954E-A880C90FE138}" type="pres">
      <dgm:prSet presAssocID="{A3C2E40E-0D0A-48E7-8F18-CA942FA72EE9}" presName="background2" presStyleLbl="node2" presStyleIdx="5" presStyleCnt="6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A2BD0EB5-D198-4D71-B19B-808BA05CA4BF}" type="pres">
      <dgm:prSet presAssocID="{A3C2E40E-0D0A-48E7-8F18-CA942FA72EE9}" presName="text2" presStyleLbl="fgAcc2" presStyleIdx="5" presStyleCnt="6">
        <dgm:presLayoutVars>
          <dgm:chPref val="3"/>
        </dgm:presLayoutVars>
      </dgm:prSet>
      <dgm:spPr/>
    </dgm:pt>
    <dgm:pt modelId="{E0C2D873-D45D-4B40-99BD-F38280D42DE4}" type="pres">
      <dgm:prSet presAssocID="{A3C2E40E-0D0A-48E7-8F18-CA942FA72EE9}" presName="hierChild3" presStyleCnt="0"/>
      <dgm:spPr/>
    </dgm:pt>
  </dgm:ptLst>
  <dgm:cxnLst>
    <dgm:cxn modelId="{46247C06-A842-42E3-AA76-5F39965B1319}" type="presOf" srcId="{DA79A20E-6066-407B-8B53-D2FA38588329}" destId="{AAA7182F-C0BD-452C-8BA6-ADB3861B967C}" srcOrd="0" destOrd="0" presId="urn:microsoft.com/office/officeart/2005/8/layout/hierarchy1"/>
    <dgm:cxn modelId="{8C00B012-B7B3-4DEB-B8D5-FCFB0709B91F}" type="presOf" srcId="{F95818AD-01EF-4AB4-819B-22D4CD30046F}" destId="{C811F335-001B-4E29-832B-B3F57489269B}" srcOrd="0" destOrd="0" presId="urn:microsoft.com/office/officeart/2005/8/layout/hierarchy1"/>
    <dgm:cxn modelId="{563BAF21-B06D-4379-A273-C55539D6F590}" srcId="{F08F0830-54A0-4E7A-834F-37D0EFAF184D}" destId="{55A7C154-1DF0-485A-83BA-4C55B02F06D3}" srcOrd="4" destOrd="0" parTransId="{FA562233-CD34-41D0-817B-3B0D38ED7795}" sibTransId="{370881DA-F695-45DA-AE50-CF2876B711B2}"/>
    <dgm:cxn modelId="{D3657228-C40C-4491-9F4E-DAB520F19931}" srcId="{F08F0830-54A0-4E7A-834F-37D0EFAF184D}" destId="{A3C2E40E-0D0A-48E7-8F18-CA942FA72EE9}" srcOrd="5" destOrd="0" parTransId="{A73AFD23-0BE3-4672-8D57-930FE872FC3E}" sibTransId="{A18E82F1-AF04-4F2A-85B1-DC922A729FEB}"/>
    <dgm:cxn modelId="{D81EED28-7C56-4D47-8F66-14D910DF853B}" type="presOf" srcId="{E94E52CE-A56A-4969-9172-B2050B653EF3}" destId="{813E4030-80F9-4C3B-8991-FA4FC2EBE52E}" srcOrd="0" destOrd="0" presId="urn:microsoft.com/office/officeart/2005/8/layout/hierarchy1"/>
    <dgm:cxn modelId="{B7F8303D-E548-450B-9C5B-CC07B87E44B0}" type="presOf" srcId="{A3C2E40E-0D0A-48E7-8F18-CA942FA72EE9}" destId="{A2BD0EB5-D198-4D71-B19B-808BA05CA4BF}" srcOrd="0" destOrd="0" presId="urn:microsoft.com/office/officeart/2005/8/layout/hierarchy1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C985886A-DCE2-47D8-B37C-D198810ADBB8}" type="presOf" srcId="{DD6BE3E6-3A7A-4246-8E01-A0077CA554F2}" destId="{83340C70-1DA0-49B3-9C5E-78A0BCEB5019}" srcOrd="0" destOrd="0" presId="urn:microsoft.com/office/officeart/2005/8/layout/hierarchy1"/>
    <dgm:cxn modelId="{7670C34B-EE35-41A4-AD97-5E7CC788C353}" srcId="{F08F0830-54A0-4E7A-834F-37D0EFAF184D}" destId="{F95818AD-01EF-4AB4-819B-22D4CD30046F}" srcOrd="1" destOrd="0" parTransId="{E94E52CE-A56A-4969-9172-B2050B653EF3}" sibTransId="{7B90BF62-7583-4196-837C-55CA3C1579EB}"/>
    <dgm:cxn modelId="{E1F7394D-FEB7-45F8-A0EB-13AC949DD311}" type="presOf" srcId="{55A7C154-1DF0-485A-83BA-4C55B02F06D3}" destId="{05942156-B5E3-4030-80FB-7F2AA19E96FA}" srcOrd="0" destOrd="0" presId="urn:microsoft.com/office/officeart/2005/8/layout/hierarchy1"/>
    <dgm:cxn modelId="{3FE4FB52-2F0E-4D06-BACE-5F3549EF4D5C}" srcId="{F08F0830-54A0-4E7A-834F-37D0EFAF184D}" destId="{2132F7DC-2F88-4A90-969D-439F36CD335B}" srcOrd="3" destOrd="0" parTransId="{06798DF7-8C9C-47EB-8C08-D334AF9F4094}" sibTransId="{B5A71A94-ADC7-4007-B48A-CCED8ED1B939}"/>
    <dgm:cxn modelId="{1CFF997D-30E3-4FD4-87DC-4079CCBBB0A6}" type="presOf" srcId="{06798DF7-8C9C-47EB-8C08-D334AF9F4094}" destId="{F4422460-7CEF-4EEF-9FC9-E89995E65DE9}" srcOrd="0" destOrd="0" presId="urn:microsoft.com/office/officeart/2005/8/layout/hierarchy1"/>
    <dgm:cxn modelId="{5546D382-0146-4295-83AA-E2A9D1DB8F50}" type="presOf" srcId="{A73AFD23-0BE3-4672-8D57-930FE872FC3E}" destId="{AB53EE70-12E8-4875-98CA-0CD88409933B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95BD85D1-1AEB-4FB2-B0FE-ECCFBF62C559}" srcId="{F08F0830-54A0-4E7A-834F-37D0EFAF184D}" destId="{DA79A20E-6066-407B-8B53-D2FA38588329}" srcOrd="2" destOrd="0" parTransId="{DD6BE3E6-3A7A-4246-8E01-A0077CA554F2}" sibTransId="{AD6CC899-3B46-4773-9E2A-3FDA2CD1B752}"/>
    <dgm:cxn modelId="{095FDBE2-3CBD-4906-9983-45C29A4C27CB}" type="presOf" srcId="{2132F7DC-2F88-4A90-969D-439F36CD335B}" destId="{8402B03B-2755-472A-A276-124C7659598D}" srcOrd="0" destOrd="0" presId="urn:microsoft.com/office/officeart/2005/8/layout/hierarchy1"/>
    <dgm:cxn modelId="{B717D9E5-8403-41E2-8CF4-0CAA05EA5BEA}" type="presOf" srcId="{FA562233-CD34-41D0-817B-3B0D38ED7795}" destId="{9B462E63-BBF9-4EAB-A2C2-DCFEB1B2B1FC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4D887331-A676-4954-A227-558F56074326}" type="presParOf" srcId="{474881FC-1807-4637-B0F8-87AD876C9B4D}" destId="{813E4030-80F9-4C3B-8991-FA4FC2EBE52E}" srcOrd="2" destOrd="0" presId="urn:microsoft.com/office/officeart/2005/8/layout/hierarchy1"/>
    <dgm:cxn modelId="{3568519E-7E11-4D16-BAC1-8B3CEC4B5400}" type="presParOf" srcId="{474881FC-1807-4637-B0F8-87AD876C9B4D}" destId="{31E8D274-1610-4BC2-AA13-9A2C1BE02E16}" srcOrd="3" destOrd="0" presId="urn:microsoft.com/office/officeart/2005/8/layout/hierarchy1"/>
    <dgm:cxn modelId="{F331C6CD-E4A5-42D0-822D-0D6FE98252B2}" type="presParOf" srcId="{31E8D274-1610-4BC2-AA13-9A2C1BE02E16}" destId="{9B898FD9-73E5-45EB-9513-48F7ACDFD3E2}" srcOrd="0" destOrd="0" presId="urn:microsoft.com/office/officeart/2005/8/layout/hierarchy1"/>
    <dgm:cxn modelId="{07FA7A14-1CE4-4284-8EC7-5DA9BFF56808}" type="presParOf" srcId="{9B898FD9-73E5-45EB-9513-48F7ACDFD3E2}" destId="{965E9EA3-D8B3-4447-9317-7C2284AE307A}" srcOrd="0" destOrd="0" presId="urn:microsoft.com/office/officeart/2005/8/layout/hierarchy1"/>
    <dgm:cxn modelId="{FB5F3527-5F52-4CFB-A606-1511B7268DB9}" type="presParOf" srcId="{9B898FD9-73E5-45EB-9513-48F7ACDFD3E2}" destId="{C811F335-001B-4E29-832B-B3F57489269B}" srcOrd="1" destOrd="0" presId="urn:microsoft.com/office/officeart/2005/8/layout/hierarchy1"/>
    <dgm:cxn modelId="{E476512B-2C80-4017-A110-3D6626CA6701}" type="presParOf" srcId="{31E8D274-1610-4BC2-AA13-9A2C1BE02E16}" destId="{21DE4674-D074-430B-A8C4-5895A4A075B0}" srcOrd="1" destOrd="0" presId="urn:microsoft.com/office/officeart/2005/8/layout/hierarchy1"/>
    <dgm:cxn modelId="{25AE7F48-3545-4280-9189-1DB98AE0F213}" type="presParOf" srcId="{474881FC-1807-4637-B0F8-87AD876C9B4D}" destId="{83340C70-1DA0-49B3-9C5E-78A0BCEB5019}" srcOrd="4" destOrd="0" presId="urn:microsoft.com/office/officeart/2005/8/layout/hierarchy1"/>
    <dgm:cxn modelId="{997F8446-37D3-49B2-858D-07BC0C21076F}" type="presParOf" srcId="{474881FC-1807-4637-B0F8-87AD876C9B4D}" destId="{15750D4E-F47D-499D-9C8E-919B5E01C35A}" srcOrd="5" destOrd="0" presId="urn:microsoft.com/office/officeart/2005/8/layout/hierarchy1"/>
    <dgm:cxn modelId="{2C469686-E3F0-4525-8795-54C20BA07877}" type="presParOf" srcId="{15750D4E-F47D-499D-9C8E-919B5E01C35A}" destId="{2E237406-9A98-4E27-B9D2-32592D0A765E}" srcOrd="0" destOrd="0" presId="urn:microsoft.com/office/officeart/2005/8/layout/hierarchy1"/>
    <dgm:cxn modelId="{05C8087E-70B9-40AE-938D-D6DEA6E20F6C}" type="presParOf" srcId="{2E237406-9A98-4E27-B9D2-32592D0A765E}" destId="{6C0B5513-F3EF-4404-BA51-3296B44B7AAC}" srcOrd="0" destOrd="0" presId="urn:microsoft.com/office/officeart/2005/8/layout/hierarchy1"/>
    <dgm:cxn modelId="{4D39F8A2-9ED3-42A7-8A0F-0BB909EC486B}" type="presParOf" srcId="{2E237406-9A98-4E27-B9D2-32592D0A765E}" destId="{AAA7182F-C0BD-452C-8BA6-ADB3861B967C}" srcOrd="1" destOrd="0" presId="urn:microsoft.com/office/officeart/2005/8/layout/hierarchy1"/>
    <dgm:cxn modelId="{DDD83D69-C2DB-482E-9D4E-BFBF6EE98933}" type="presParOf" srcId="{15750D4E-F47D-499D-9C8E-919B5E01C35A}" destId="{78DCD33D-9B49-40A3-B0EC-73F072F69DF1}" srcOrd="1" destOrd="0" presId="urn:microsoft.com/office/officeart/2005/8/layout/hierarchy1"/>
    <dgm:cxn modelId="{B089CC9E-AD17-43A4-B701-B7013EC61FAC}" type="presParOf" srcId="{474881FC-1807-4637-B0F8-87AD876C9B4D}" destId="{F4422460-7CEF-4EEF-9FC9-E89995E65DE9}" srcOrd="6" destOrd="0" presId="urn:microsoft.com/office/officeart/2005/8/layout/hierarchy1"/>
    <dgm:cxn modelId="{3EE18A98-B7FA-4AB2-9C20-EDED26239638}" type="presParOf" srcId="{474881FC-1807-4637-B0F8-87AD876C9B4D}" destId="{48335FBB-EB7F-4588-8A34-E0260190CE14}" srcOrd="7" destOrd="0" presId="urn:microsoft.com/office/officeart/2005/8/layout/hierarchy1"/>
    <dgm:cxn modelId="{674CB8BA-833C-4086-A17A-AA062EBC8249}" type="presParOf" srcId="{48335FBB-EB7F-4588-8A34-E0260190CE14}" destId="{E28FBF71-6DE4-4200-894A-F840D9063AF5}" srcOrd="0" destOrd="0" presId="urn:microsoft.com/office/officeart/2005/8/layout/hierarchy1"/>
    <dgm:cxn modelId="{868FD5BB-D071-4A1A-98CB-15E2CC03A6E0}" type="presParOf" srcId="{E28FBF71-6DE4-4200-894A-F840D9063AF5}" destId="{B6F354CD-A2B7-4317-83A8-85CDB2F4C89E}" srcOrd="0" destOrd="0" presId="urn:microsoft.com/office/officeart/2005/8/layout/hierarchy1"/>
    <dgm:cxn modelId="{B052401B-A3D7-4404-AC2D-EABAE5A593AE}" type="presParOf" srcId="{E28FBF71-6DE4-4200-894A-F840D9063AF5}" destId="{8402B03B-2755-472A-A276-124C7659598D}" srcOrd="1" destOrd="0" presId="urn:microsoft.com/office/officeart/2005/8/layout/hierarchy1"/>
    <dgm:cxn modelId="{9DDFA45D-2109-43D3-A1C5-8901E8BFB77C}" type="presParOf" srcId="{48335FBB-EB7F-4588-8A34-E0260190CE14}" destId="{A3883C26-0D9F-4F55-879F-0BF3A924F612}" srcOrd="1" destOrd="0" presId="urn:microsoft.com/office/officeart/2005/8/layout/hierarchy1"/>
    <dgm:cxn modelId="{9F63A683-0C01-4F1B-8D26-761FAA561CDD}" type="presParOf" srcId="{474881FC-1807-4637-B0F8-87AD876C9B4D}" destId="{9B462E63-BBF9-4EAB-A2C2-DCFEB1B2B1FC}" srcOrd="8" destOrd="0" presId="urn:microsoft.com/office/officeart/2005/8/layout/hierarchy1"/>
    <dgm:cxn modelId="{F10350BE-5D34-4269-A615-DE5A2F286F7D}" type="presParOf" srcId="{474881FC-1807-4637-B0F8-87AD876C9B4D}" destId="{16E86A43-8424-4C73-8692-7B703449CE4B}" srcOrd="9" destOrd="0" presId="urn:microsoft.com/office/officeart/2005/8/layout/hierarchy1"/>
    <dgm:cxn modelId="{08F6A795-1A97-4240-96AC-7DA125E6AF41}" type="presParOf" srcId="{16E86A43-8424-4C73-8692-7B703449CE4B}" destId="{2BC7AB34-BDFA-438B-A070-FC6021169FC6}" srcOrd="0" destOrd="0" presId="urn:microsoft.com/office/officeart/2005/8/layout/hierarchy1"/>
    <dgm:cxn modelId="{2530C042-CD95-4AA6-A346-11D2DB25E591}" type="presParOf" srcId="{2BC7AB34-BDFA-438B-A070-FC6021169FC6}" destId="{55D987BC-7D16-42F2-8A4F-028C3DC4692B}" srcOrd="0" destOrd="0" presId="urn:microsoft.com/office/officeart/2005/8/layout/hierarchy1"/>
    <dgm:cxn modelId="{E38BE8CD-7323-4BB1-BDF8-ADCE270AFE05}" type="presParOf" srcId="{2BC7AB34-BDFA-438B-A070-FC6021169FC6}" destId="{05942156-B5E3-4030-80FB-7F2AA19E96FA}" srcOrd="1" destOrd="0" presId="urn:microsoft.com/office/officeart/2005/8/layout/hierarchy1"/>
    <dgm:cxn modelId="{0D677A53-755E-4454-9436-A2DF6377A75A}" type="presParOf" srcId="{16E86A43-8424-4C73-8692-7B703449CE4B}" destId="{9261947F-1FBF-4BCF-B8BF-9629D60839FD}" srcOrd="1" destOrd="0" presId="urn:microsoft.com/office/officeart/2005/8/layout/hierarchy1"/>
    <dgm:cxn modelId="{4133D299-9DFD-4382-BEA3-A1F75ADC22FC}" type="presParOf" srcId="{474881FC-1807-4637-B0F8-87AD876C9B4D}" destId="{AB53EE70-12E8-4875-98CA-0CD88409933B}" srcOrd="10" destOrd="0" presId="urn:microsoft.com/office/officeart/2005/8/layout/hierarchy1"/>
    <dgm:cxn modelId="{B65083B4-D9CF-4668-9C1C-BC13E90D4CD7}" type="presParOf" srcId="{474881FC-1807-4637-B0F8-87AD876C9B4D}" destId="{22AF0442-BE02-49FF-BC59-3991473E542E}" srcOrd="11" destOrd="0" presId="urn:microsoft.com/office/officeart/2005/8/layout/hierarchy1"/>
    <dgm:cxn modelId="{2569FB32-4B04-4E57-9722-5CFBBA268F2B}" type="presParOf" srcId="{22AF0442-BE02-49FF-BC59-3991473E542E}" destId="{4A6037FF-E47D-445F-A979-A79B6B3D23DD}" srcOrd="0" destOrd="0" presId="urn:microsoft.com/office/officeart/2005/8/layout/hierarchy1"/>
    <dgm:cxn modelId="{50D5FFDD-28C2-4B04-86D7-8F674AD2F918}" type="presParOf" srcId="{4A6037FF-E47D-445F-A979-A79B6B3D23DD}" destId="{73623588-4505-4FAA-954E-A880C90FE138}" srcOrd="0" destOrd="0" presId="urn:microsoft.com/office/officeart/2005/8/layout/hierarchy1"/>
    <dgm:cxn modelId="{D33C54D4-D6C4-4BD2-823B-A4EE33CDD1A3}" type="presParOf" srcId="{4A6037FF-E47D-445F-A979-A79B6B3D23DD}" destId="{A2BD0EB5-D198-4D71-B19B-808BA05CA4BF}" srcOrd="1" destOrd="0" presId="urn:microsoft.com/office/officeart/2005/8/layout/hierarchy1"/>
    <dgm:cxn modelId="{85BD7083-445C-4579-899C-1FEB8A288DD6}" type="presParOf" srcId="{22AF0442-BE02-49FF-BC59-3991473E542E}" destId="{E0C2D873-D45D-4B40-99BD-F38280D42D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SEND Transformation</a:t>
          </a:r>
        </a:p>
        <a:p>
          <a:r>
            <a:rPr lang="en-GB" dirty="0"/>
            <a:t>Martyn Owen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5"/>
        </a:solidFill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</dgm:ptLst>
  <dgm:cxnLst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Early Intervention and Prevention</a:t>
          </a:r>
          <a:br>
            <a:rPr lang="en-GB" dirty="0"/>
          </a:br>
          <a:r>
            <a:rPr lang="en-GB" dirty="0"/>
            <a:t>Alison Tomes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Locality Service Manager – Family Hub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01C5E10A-3647-46E1-9854-EE721E537338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Locality Service Manager – Early Help</a:t>
          </a:r>
        </a:p>
      </dgm:t>
    </dgm:pt>
    <dgm:pt modelId="{B82B9076-E4D0-41E6-85AB-35371DD4F6B8}" type="parTrans" cxnId="{677CC5EA-B7D1-4F79-AB24-A509D14AB91A}">
      <dgm:prSet/>
      <dgm:spPr/>
      <dgm:t>
        <a:bodyPr/>
        <a:lstStyle/>
        <a:p>
          <a:endParaRPr lang="en-GB"/>
        </a:p>
      </dgm:t>
    </dgm:pt>
    <dgm:pt modelId="{71EB9178-705F-44B6-A778-7870DF59D2E6}" type="sibTrans" cxnId="{677CC5EA-B7D1-4F79-AB24-A509D14AB91A}">
      <dgm:prSet/>
      <dgm:spPr/>
      <dgm:t>
        <a:bodyPr/>
        <a:lstStyle/>
        <a:p>
          <a:endParaRPr lang="en-GB"/>
        </a:p>
      </dgm:t>
    </dgm:pt>
    <dgm:pt modelId="{14E79D96-22AE-4DC6-964B-335AE4F8928B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Early Years Inclusion Officers x5</a:t>
          </a:r>
        </a:p>
      </dgm:t>
    </dgm:pt>
    <dgm:pt modelId="{631CB41E-5BB1-42FC-B4D8-61030C87A908}" type="parTrans" cxnId="{1227292D-DDC6-494A-BA72-B4C90816FCD7}">
      <dgm:prSet/>
      <dgm:spPr/>
      <dgm:t>
        <a:bodyPr/>
        <a:lstStyle/>
        <a:p>
          <a:endParaRPr lang="en-GB"/>
        </a:p>
      </dgm:t>
    </dgm:pt>
    <dgm:pt modelId="{5EC37790-B3AE-4A82-8264-4E5EF4088081}" type="sibTrans" cxnId="{1227292D-DDC6-494A-BA72-B4C90816FCD7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3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3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3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34B0C089-5E68-4EEE-BC5D-EC8B1BA70725}" type="pres">
      <dgm:prSet presAssocID="{B82B9076-E4D0-41E6-85AB-35371DD4F6B8}" presName="Name10" presStyleLbl="parChTrans1D2" presStyleIdx="1" presStyleCnt="3"/>
      <dgm:spPr/>
    </dgm:pt>
    <dgm:pt modelId="{FF0832DA-0FA8-4DA1-BDCB-E4A9237745EE}" type="pres">
      <dgm:prSet presAssocID="{01C5E10A-3647-46E1-9854-EE721E537338}" presName="hierRoot2" presStyleCnt="0"/>
      <dgm:spPr/>
    </dgm:pt>
    <dgm:pt modelId="{1F1932C1-3C59-4A54-953C-D10FB04799AA}" type="pres">
      <dgm:prSet presAssocID="{01C5E10A-3647-46E1-9854-EE721E537338}" presName="composite2" presStyleCnt="0"/>
      <dgm:spPr/>
    </dgm:pt>
    <dgm:pt modelId="{C343C301-E0E4-4C83-8D1B-A10B59171D5B}" type="pres">
      <dgm:prSet presAssocID="{01C5E10A-3647-46E1-9854-EE721E537338}" presName="background2" presStyleLbl="node2" presStyleIdx="1" presStyleCnt="3"/>
      <dgm:spPr>
        <a:solidFill>
          <a:schemeClr val="accent6"/>
        </a:solidFill>
      </dgm:spPr>
    </dgm:pt>
    <dgm:pt modelId="{B4B304C1-8687-4D7F-A8F0-88AE0B96EF29}" type="pres">
      <dgm:prSet presAssocID="{01C5E10A-3647-46E1-9854-EE721E537338}" presName="text2" presStyleLbl="fgAcc2" presStyleIdx="1" presStyleCnt="3">
        <dgm:presLayoutVars>
          <dgm:chPref val="3"/>
        </dgm:presLayoutVars>
      </dgm:prSet>
      <dgm:spPr/>
    </dgm:pt>
    <dgm:pt modelId="{1BE93018-EEEC-4343-B237-5EA45CEC1FD7}" type="pres">
      <dgm:prSet presAssocID="{01C5E10A-3647-46E1-9854-EE721E537338}" presName="hierChild3" presStyleCnt="0"/>
      <dgm:spPr/>
    </dgm:pt>
    <dgm:pt modelId="{2833FE91-D610-44B1-AD28-13CF136996A0}" type="pres">
      <dgm:prSet presAssocID="{631CB41E-5BB1-42FC-B4D8-61030C87A908}" presName="Name10" presStyleLbl="parChTrans1D2" presStyleIdx="2" presStyleCnt="3"/>
      <dgm:spPr/>
    </dgm:pt>
    <dgm:pt modelId="{FC62072D-CBDC-493A-BDA9-E07C3888A69A}" type="pres">
      <dgm:prSet presAssocID="{14E79D96-22AE-4DC6-964B-335AE4F8928B}" presName="hierRoot2" presStyleCnt="0"/>
      <dgm:spPr/>
    </dgm:pt>
    <dgm:pt modelId="{E3EC2C78-CC6A-41D6-815F-19E744C6CDE1}" type="pres">
      <dgm:prSet presAssocID="{14E79D96-22AE-4DC6-964B-335AE4F8928B}" presName="composite2" presStyleCnt="0"/>
      <dgm:spPr/>
    </dgm:pt>
    <dgm:pt modelId="{F01922FC-5128-453C-A083-0869797C4DC6}" type="pres">
      <dgm:prSet presAssocID="{14E79D96-22AE-4DC6-964B-335AE4F8928B}" presName="background2" presStyleLbl="node2" presStyleIdx="2" presStyleCnt="3"/>
      <dgm:spPr>
        <a:solidFill>
          <a:schemeClr val="accent6"/>
        </a:solidFill>
      </dgm:spPr>
    </dgm:pt>
    <dgm:pt modelId="{526522EF-C5BB-4E45-AB15-F457826529AE}" type="pres">
      <dgm:prSet presAssocID="{14E79D96-22AE-4DC6-964B-335AE4F8928B}" presName="text2" presStyleLbl="fgAcc2" presStyleIdx="2" presStyleCnt="3">
        <dgm:presLayoutVars>
          <dgm:chPref val="3"/>
        </dgm:presLayoutVars>
      </dgm:prSet>
      <dgm:spPr/>
    </dgm:pt>
    <dgm:pt modelId="{8B8AA7A2-403A-4D6B-840C-C945B958F7E5}" type="pres">
      <dgm:prSet presAssocID="{14E79D96-22AE-4DC6-964B-335AE4F8928B}" presName="hierChild3" presStyleCnt="0"/>
      <dgm:spPr/>
    </dgm:pt>
  </dgm:ptLst>
  <dgm:cxnLst>
    <dgm:cxn modelId="{1227292D-DDC6-494A-BA72-B4C90816FCD7}" srcId="{F08F0830-54A0-4E7A-834F-37D0EFAF184D}" destId="{14E79D96-22AE-4DC6-964B-335AE4F8928B}" srcOrd="2" destOrd="0" parTransId="{631CB41E-5BB1-42FC-B4D8-61030C87A908}" sibTransId="{5EC37790-B3AE-4A82-8264-4E5EF4088081}"/>
    <dgm:cxn modelId="{A8BEB542-758E-4E34-8B5C-1B45673201D2}" type="presOf" srcId="{01C5E10A-3647-46E1-9854-EE721E537338}" destId="{B4B304C1-8687-4D7F-A8F0-88AE0B96EF29}" srcOrd="0" destOrd="0" presId="urn:microsoft.com/office/officeart/2005/8/layout/hierarchy1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2B072F88-4377-4875-BCA3-2D758EFDAC1B}" type="presOf" srcId="{14E79D96-22AE-4DC6-964B-335AE4F8928B}" destId="{526522EF-C5BB-4E45-AB15-F457826529AE}" srcOrd="0" destOrd="0" presId="urn:microsoft.com/office/officeart/2005/8/layout/hierarchy1"/>
    <dgm:cxn modelId="{D901A290-AE95-47DE-9FE2-7EFD88D03434}" type="presOf" srcId="{B82B9076-E4D0-41E6-85AB-35371DD4F6B8}" destId="{34B0C089-5E68-4EEE-BC5D-EC8B1BA70725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0513ADC7-E9E9-47D1-B4FD-E13A4C837C5D}" type="presOf" srcId="{631CB41E-5BB1-42FC-B4D8-61030C87A908}" destId="{2833FE91-D610-44B1-AD28-13CF136996A0}" srcOrd="0" destOrd="0" presId="urn:microsoft.com/office/officeart/2005/8/layout/hierarchy1"/>
    <dgm:cxn modelId="{677CC5EA-B7D1-4F79-AB24-A509D14AB91A}" srcId="{F08F0830-54A0-4E7A-834F-37D0EFAF184D}" destId="{01C5E10A-3647-46E1-9854-EE721E537338}" srcOrd="1" destOrd="0" parTransId="{B82B9076-E4D0-41E6-85AB-35371DD4F6B8}" sibTransId="{71EB9178-705F-44B6-A778-7870DF59D2E6}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7392573F-02DF-4430-B277-63F6C873194D}" type="presParOf" srcId="{474881FC-1807-4637-B0F8-87AD876C9B4D}" destId="{34B0C089-5E68-4EEE-BC5D-EC8B1BA70725}" srcOrd="2" destOrd="0" presId="urn:microsoft.com/office/officeart/2005/8/layout/hierarchy1"/>
    <dgm:cxn modelId="{BEA9FE31-3D7F-421D-A552-5A664F3AE4C1}" type="presParOf" srcId="{474881FC-1807-4637-B0F8-87AD876C9B4D}" destId="{FF0832DA-0FA8-4DA1-BDCB-E4A9237745EE}" srcOrd="3" destOrd="0" presId="urn:microsoft.com/office/officeart/2005/8/layout/hierarchy1"/>
    <dgm:cxn modelId="{89A41E39-BFC8-40C4-97D1-F186CA3890E1}" type="presParOf" srcId="{FF0832DA-0FA8-4DA1-BDCB-E4A9237745EE}" destId="{1F1932C1-3C59-4A54-953C-D10FB04799AA}" srcOrd="0" destOrd="0" presId="urn:microsoft.com/office/officeart/2005/8/layout/hierarchy1"/>
    <dgm:cxn modelId="{81558FEF-3C8D-43B8-87A1-B515A05EB5B9}" type="presParOf" srcId="{1F1932C1-3C59-4A54-953C-D10FB04799AA}" destId="{C343C301-E0E4-4C83-8D1B-A10B59171D5B}" srcOrd="0" destOrd="0" presId="urn:microsoft.com/office/officeart/2005/8/layout/hierarchy1"/>
    <dgm:cxn modelId="{9B528C7D-5CE3-4A46-8DD9-BABB75B3218F}" type="presParOf" srcId="{1F1932C1-3C59-4A54-953C-D10FB04799AA}" destId="{B4B304C1-8687-4D7F-A8F0-88AE0B96EF29}" srcOrd="1" destOrd="0" presId="urn:microsoft.com/office/officeart/2005/8/layout/hierarchy1"/>
    <dgm:cxn modelId="{8F310B0E-9AD1-44F9-901A-17B7162215E0}" type="presParOf" srcId="{FF0832DA-0FA8-4DA1-BDCB-E4A9237745EE}" destId="{1BE93018-EEEC-4343-B237-5EA45CEC1FD7}" srcOrd="1" destOrd="0" presId="urn:microsoft.com/office/officeart/2005/8/layout/hierarchy1"/>
    <dgm:cxn modelId="{461776F0-796C-424E-BDB8-ECF467C92BBA}" type="presParOf" srcId="{474881FC-1807-4637-B0F8-87AD876C9B4D}" destId="{2833FE91-D610-44B1-AD28-13CF136996A0}" srcOrd="4" destOrd="0" presId="urn:microsoft.com/office/officeart/2005/8/layout/hierarchy1"/>
    <dgm:cxn modelId="{76D85E1B-B09C-4BDA-81BE-75CE6A28DA4C}" type="presParOf" srcId="{474881FC-1807-4637-B0F8-87AD876C9B4D}" destId="{FC62072D-CBDC-493A-BDA9-E07C3888A69A}" srcOrd="5" destOrd="0" presId="urn:microsoft.com/office/officeart/2005/8/layout/hierarchy1"/>
    <dgm:cxn modelId="{CEE364EB-63FE-4814-B956-8AEDF31C6FE2}" type="presParOf" srcId="{FC62072D-CBDC-493A-BDA9-E07C3888A69A}" destId="{E3EC2C78-CC6A-41D6-815F-19E744C6CDE1}" srcOrd="0" destOrd="0" presId="urn:microsoft.com/office/officeart/2005/8/layout/hierarchy1"/>
    <dgm:cxn modelId="{2E567D21-826C-47A0-A616-3BF78B97FB0D}" type="presParOf" srcId="{E3EC2C78-CC6A-41D6-815F-19E744C6CDE1}" destId="{F01922FC-5128-453C-A083-0869797C4DC6}" srcOrd="0" destOrd="0" presId="urn:microsoft.com/office/officeart/2005/8/layout/hierarchy1"/>
    <dgm:cxn modelId="{03E1043B-7930-4CA7-915F-F0A0C6750767}" type="presParOf" srcId="{E3EC2C78-CC6A-41D6-815F-19E744C6CDE1}" destId="{526522EF-C5BB-4E45-AB15-F457826529AE}" srcOrd="1" destOrd="0" presId="urn:microsoft.com/office/officeart/2005/8/layout/hierarchy1"/>
    <dgm:cxn modelId="{057D4695-A2E7-40BD-96EE-9945282A7B89}" type="presParOf" srcId="{FC62072D-CBDC-493A-BDA9-E07C3888A69A}" destId="{8B8AA7A2-403A-4D6B-840C-C945B958F7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Early Intervention and Prevention</a:t>
          </a:r>
          <a:br>
            <a:rPr lang="en-GB" dirty="0"/>
          </a:br>
          <a:r>
            <a:rPr lang="en-GB" dirty="0"/>
            <a:t>Alison Tomes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Locality Service Manager – Family Hub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6CB3E26E-E610-425D-AD1F-E99C5DF7672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100 Days Team Manager</a:t>
          </a:r>
        </a:p>
      </dgm:t>
    </dgm:pt>
    <dgm:pt modelId="{2F55A410-25A7-4EF9-8440-EBC38BFD7F15}" type="parTrans" cxnId="{757256B9-8E2C-4B0B-801B-A396834E4D16}">
      <dgm:prSet/>
      <dgm:spPr/>
      <dgm:t>
        <a:bodyPr/>
        <a:lstStyle/>
        <a:p>
          <a:endParaRPr lang="en-GB"/>
        </a:p>
      </dgm:t>
    </dgm:pt>
    <dgm:pt modelId="{4C4F2195-CB47-4D88-BB78-651E89822D2C}" type="sibTrans" cxnId="{757256B9-8E2C-4B0B-801B-A396834E4D16}">
      <dgm:prSet/>
      <dgm:spPr/>
      <dgm:t>
        <a:bodyPr/>
        <a:lstStyle/>
        <a:p>
          <a:endParaRPr lang="en-GB"/>
        </a:p>
      </dgm:t>
    </dgm:pt>
    <dgm:pt modelId="{DE9F50DC-7881-4D2F-8807-D998A25AEA7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1001 Days Key Worker</a:t>
          </a:r>
        </a:p>
      </dgm:t>
    </dgm:pt>
    <dgm:pt modelId="{A903981C-75E6-4408-BCA8-724FC56FEA7D}" type="parTrans" cxnId="{2782B93B-B112-4931-9E4A-E1F7AD52293E}">
      <dgm:prSet/>
      <dgm:spPr/>
    </dgm:pt>
    <dgm:pt modelId="{5DECD9BB-C6C0-4870-BBDC-7F2BEB91CF9C}" type="sibTrans" cxnId="{2782B93B-B112-4931-9E4A-E1F7AD52293E}">
      <dgm:prSet/>
      <dgm:spPr/>
    </dgm:pt>
    <dgm:pt modelId="{19D759BF-E807-4A52-9692-A8E1B76574A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Locality Family Hub Delivery Manager x4</a:t>
          </a:r>
        </a:p>
      </dgm:t>
    </dgm:pt>
    <dgm:pt modelId="{55104866-46C7-400C-96F0-C55FD9E3BEAE}" type="parTrans" cxnId="{AF80CF90-F2F9-4A7E-88B5-525C32D10999}">
      <dgm:prSet/>
      <dgm:spPr/>
    </dgm:pt>
    <dgm:pt modelId="{B3B88410-5F85-49C1-B867-4B6829B3D45A}" type="sibTrans" cxnId="{AF80CF90-F2F9-4A7E-88B5-525C32D10999}">
      <dgm:prSet/>
      <dgm:spPr/>
    </dgm:pt>
    <dgm:pt modelId="{7ABA8D51-5D58-4EA3-A1AF-D24F130921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Coordinators x4</a:t>
          </a:r>
        </a:p>
      </dgm:t>
    </dgm:pt>
    <dgm:pt modelId="{07631430-A2C0-49C9-B72A-0B77BF111B6B}" type="parTrans" cxnId="{F5918AF1-53C0-4818-A03B-08D4BB5DE675}">
      <dgm:prSet/>
      <dgm:spPr/>
    </dgm:pt>
    <dgm:pt modelId="{3CB34B4C-4F13-4AA2-AF24-0ED1CBE87768}" type="sibTrans" cxnId="{F5918AF1-53C0-4818-A03B-08D4BB5DE675}">
      <dgm:prSet/>
      <dgm:spPr/>
    </dgm:pt>
    <dgm:pt modelId="{BB519EFC-5F74-4720-B76D-75E8E140D29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Advanced Early Years Development Workers x5</a:t>
          </a:r>
        </a:p>
      </dgm:t>
    </dgm:pt>
    <dgm:pt modelId="{C33D1CBD-8283-4E1F-A7C6-D2B9B613BBF8}" type="parTrans" cxnId="{1902A829-D4EA-4C79-A026-16F4BC1F4B46}">
      <dgm:prSet/>
      <dgm:spPr/>
    </dgm:pt>
    <dgm:pt modelId="{75F394FB-E10B-4279-A96F-A5BF70F5CC42}" type="sibTrans" cxnId="{1902A829-D4EA-4C79-A026-16F4BC1F4B46}">
      <dgm:prSet/>
      <dgm:spPr/>
    </dgm:pt>
    <dgm:pt modelId="{D4C5F959-C234-4955-A673-B2DBE8E93B6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Development Workers X23</a:t>
          </a:r>
        </a:p>
      </dgm:t>
    </dgm:pt>
    <dgm:pt modelId="{DC67D028-725A-4343-8D12-7BB3E165E4E8}" type="parTrans" cxnId="{AF396B97-3A17-427B-9E7E-D1297A00AF30}">
      <dgm:prSet/>
      <dgm:spPr/>
    </dgm:pt>
    <dgm:pt modelId="{1C38CF04-2D16-42FB-96F5-4BE598CB0DAD}" type="sibTrans" cxnId="{AF396B97-3A17-427B-9E7E-D1297A00AF30}">
      <dgm:prSet/>
      <dgm:spPr/>
    </dgm:pt>
    <dgm:pt modelId="{42B9CE30-3C01-4179-AC3E-441B9323CFE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Family Hub Coordinator x4</a:t>
          </a:r>
        </a:p>
      </dgm:t>
    </dgm:pt>
    <dgm:pt modelId="{9634D658-C1F2-4062-A141-E48D2DFDA3E7}" type="parTrans" cxnId="{7F68C582-5B45-4F40-BBFD-25AB02A173AD}">
      <dgm:prSet/>
      <dgm:spPr/>
    </dgm:pt>
    <dgm:pt modelId="{DCAD7D4E-AEFE-45D0-AE7A-E9705DDC3059}" type="sibTrans" cxnId="{7F68C582-5B45-4F40-BBFD-25AB02A173AD}">
      <dgm:prSet/>
      <dgm:spPr/>
    </dgm:pt>
    <dgm:pt modelId="{7FC0C409-5D90-495F-9DE5-8B5252B6B04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Caretakers x4</a:t>
          </a:r>
        </a:p>
      </dgm:t>
    </dgm:pt>
    <dgm:pt modelId="{71EF9066-E046-4C48-839D-B0714E445C00}" type="parTrans" cxnId="{AF338820-78EA-4731-A759-F861D4F65C35}">
      <dgm:prSet/>
      <dgm:spPr/>
    </dgm:pt>
    <dgm:pt modelId="{0CE611C5-6FDF-4181-958F-41F475903A70}" type="sibTrans" cxnId="{AF338820-78EA-4731-A759-F861D4F65C35}">
      <dgm:prSet/>
      <dgm:spPr/>
    </dgm:pt>
    <dgm:pt modelId="{6DEF2488-6A4D-404C-8C8A-7724A1DB18F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Business Support Officers x16</a:t>
          </a:r>
        </a:p>
      </dgm:t>
    </dgm:pt>
    <dgm:pt modelId="{46660292-7F43-4692-8CDA-1C347C17BAEE}" type="parTrans" cxnId="{ACFA8BAA-0F13-44F7-A856-34DBA4E7929A}">
      <dgm:prSet/>
      <dgm:spPr/>
    </dgm:pt>
    <dgm:pt modelId="{2A14B160-D6A1-4AE0-9862-6F3519106717}" type="sibTrans" cxnId="{ACFA8BAA-0F13-44F7-A856-34DBA4E7929A}">
      <dgm:prSet/>
      <dgm:spPr/>
    </dgm:pt>
    <dgm:pt modelId="{1D8433D0-D2DC-4A65-AEEC-CBD01C06BE6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Young Carers x4</a:t>
          </a:r>
        </a:p>
      </dgm:t>
    </dgm:pt>
    <dgm:pt modelId="{1483ECB7-93C7-48F2-81E1-924692807A33}" type="parTrans" cxnId="{E0B96152-D894-4368-B5D1-C6EB1B6064E4}">
      <dgm:prSet/>
      <dgm:spPr/>
    </dgm:pt>
    <dgm:pt modelId="{76461FEE-B924-44F0-B4BE-3401124F62CD}" type="sibTrans" cxnId="{E0B96152-D894-4368-B5D1-C6EB1B6064E4}">
      <dgm:prSet/>
      <dgm:spPr/>
    </dgm:pt>
    <dgm:pt modelId="{857AE8F6-E461-434E-B527-AB7E4040F2B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Parent Engagement Workers x5</a:t>
          </a:r>
        </a:p>
      </dgm:t>
    </dgm:pt>
    <dgm:pt modelId="{82D2C2DC-6159-4EC1-B114-83A1522D0334}" type="parTrans" cxnId="{BD0AB716-1157-466B-BBEE-5204AAB05CC7}">
      <dgm:prSet/>
      <dgm:spPr/>
    </dgm:pt>
    <dgm:pt modelId="{61172184-CCF9-4AE2-8713-5ADBB0DEE28B}" type="sibTrans" cxnId="{BD0AB716-1157-466B-BBEE-5204AAB05CC7}">
      <dgm:prSet/>
      <dgm:spPr/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2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2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34249883-19BB-4DE5-A10E-FECCEF10126D}" type="pres">
      <dgm:prSet presAssocID="{34EC05E4-878D-4972-871B-6E27DF49C722}" presName="text2" presStyleLbl="fgAcc2" presStyleIdx="0" presStyleCnt="2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FE7BB99B-583F-428D-8D2B-5547F4BF39AA}" type="pres">
      <dgm:prSet presAssocID="{55104866-46C7-400C-96F0-C55FD9E3BEAE}" presName="Name10" presStyleLbl="parChTrans1D2" presStyleIdx="1" presStyleCnt="2"/>
      <dgm:spPr/>
    </dgm:pt>
    <dgm:pt modelId="{5E8E892C-905A-404D-A7B2-DD330547530A}" type="pres">
      <dgm:prSet presAssocID="{19D759BF-E807-4A52-9692-A8E1B76574A4}" presName="hierRoot2" presStyleCnt="0"/>
      <dgm:spPr/>
    </dgm:pt>
    <dgm:pt modelId="{DD860D23-8D86-428D-8BB3-2D14E0364884}" type="pres">
      <dgm:prSet presAssocID="{19D759BF-E807-4A52-9692-A8E1B76574A4}" presName="composite2" presStyleCnt="0"/>
      <dgm:spPr/>
    </dgm:pt>
    <dgm:pt modelId="{FCF8D8D7-A7CB-4847-8684-3A3872705A64}" type="pres">
      <dgm:prSet presAssocID="{19D759BF-E807-4A52-9692-A8E1B76574A4}" presName="background2" presStyleLbl="node2" presStyleIdx="1" presStyleCnt="2"/>
      <dgm:spPr/>
    </dgm:pt>
    <dgm:pt modelId="{9219C902-B16A-444B-86FA-A5874E321419}" type="pres">
      <dgm:prSet presAssocID="{19D759BF-E807-4A52-9692-A8E1B76574A4}" presName="text2" presStyleLbl="fgAcc2" presStyleIdx="1" presStyleCnt="2">
        <dgm:presLayoutVars>
          <dgm:chPref val="3"/>
        </dgm:presLayoutVars>
      </dgm:prSet>
      <dgm:spPr/>
    </dgm:pt>
    <dgm:pt modelId="{CEFA98FC-9B3D-4CA1-ADEF-D73AEAF03ED2}" type="pres">
      <dgm:prSet presAssocID="{19D759BF-E807-4A52-9692-A8E1B76574A4}" presName="hierChild3" presStyleCnt="0"/>
      <dgm:spPr/>
    </dgm:pt>
    <dgm:pt modelId="{7B3C062C-64AB-4D60-B4BC-4C0F756AE404}" type="pres">
      <dgm:prSet presAssocID="{1483ECB7-93C7-48F2-81E1-924692807A33}" presName="Name17" presStyleLbl="parChTrans1D3" presStyleIdx="0" presStyleCnt="4"/>
      <dgm:spPr/>
    </dgm:pt>
    <dgm:pt modelId="{382309D5-E7A3-4B54-96DF-6BFEB5411AB8}" type="pres">
      <dgm:prSet presAssocID="{1D8433D0-D2DC-4A65-AEEC-CBD01C06BE62}" presName="hierRoot3" presStyleCnt="0"/>
      <dgm:spPr/>
    </dgm:pt>
    <dgm:pt modelId="{BA8D0AA6-0EB3-4F43-BF4E-5311E13527F0}" type="pres">
      <dgm:prSet presAssocID="{1D8433D0-D2DC-4A65-AEEC-CBD01C06BE62}" presName="composite3" presStyleCnt="0"/>
      <dgm:spPr/>
    </dgm:pt>
    <dgm:pt modelId="{A80F0D98-F251-4892-AF2C-2D5D62E4BD6A}" type="pres">
      <dgm:prSet presAssocID="{1D8433D0-D2DC-4A65-AEEC-CBD01C06BE62}" presName="background3" presStyleLbl="node3" presStyleIdx="0" presStyleCnt="4"/>
      <dgm:spPr/>
    </dgm:pt>
    <dgm:pt modelId="{C3225C0E-B270-46D7-82FF-21E5E003B390}" type="pres">
      <dgm:prSet presAssocID="{1D8433D0-D2DC-4A65-AEEC-CBD01C06BE62}" presName="text3" presStyleLbl="fgAcc3" presStyleIdx="0" presStyleCnt="4">
        <dgm:presLayoutVars>
          <dgm:chPref val="3"/>
        </dgm:presLayoutVars>
      </dgm:prSet>
      <dgm:spPr/>
    </dgm:pt>
    <dgm:pt modelId="{474C45D2-0512-486D-A2F7-B14A602B5C59}" type="pres">
      <dgm:prSet presAssocID="{1D8433D0-D2DC-4A65-AEEC-CBD01C06BE62}" presName="hierChild4" presStyleCnt="0"/>
      <dgm:spPr/>
    </dgm:pt>
    <dgm:pt modelId="{EB8F351D-79FF-4991-8D20-BBD601C5F965}" type="pres">
      <dgm:prSet presAssocID="{82D2C2DC-6159-4EC1-B114-83A1522D0334}" presName="Name23" presStyleLbl="parChTrans1D4" presStyleIdx="0" presStyleCnt="6"/>
      <dgm:spPr/>
    </dgm:pt>
    <dgm:pt modelId="{3B5CCEC7-F1F4-46F0-8FD5-7CD8534080A6}" type="pres">
      <dgm:prSet presAssocID="{857AE8F6-E461-434E-B527-AB7E4040F2B9}" presName="hierRoot4" presStyleCnt="0"/>
      <dgm:spPr/>
    </dgm:pt>
    <dgm:pt modelId="{5AE59E49-F7D5-47B1-B5E1-DE31873E744D}" type="pres">
      <dgm:prSet presAssocID="{857AE8F6-E461-434E-B527-AB7E4040F2B9}" presName="composite4" presStyleCnt="0"/>
      <dgm:spPr/>
    </dgm:pt>
    <dgm:pt modelId="{D84B61A4-B5CD-4A32-B2DA-BC57FF402583}" type="pres">
      <dgm:prSet presAssocID="{857AE8F6-E461-434E-B527-AB7E4040F2B9}" presName="background4" presStyleLbl="node4" presStyleIdx="0" presStyleCnt="6"/>
      <dgm:spPr/>
    </dgm:pt>
    <dgm:pt modelId="{78597E26-BB36-46B4-9FC1-C71876045D9C}" type="pres">
      <dgm:prSet presAssocID="{857AE8F6-E461-434E-B527-AB7E4040F2B9}" presName="text4" presStyleLbl="fgAcc4" presStyleIdx="0" presStyleCnt="6">
        <dgm:presLayoutVars>
          <dgm:chPref val="3"/>
        </dgm:presLayoutVars>
      </dgm:prSet>
      <dgm:spPr/>
    </dgm:pt>
    <dgm:pt modelId="{87C134A8-6E4B-4177-9CAA-0AF8BF670D9A}" type="pres">
      <dgm:prSet presAssocID="{857AE8F6-E461-434E-B527-AB7E4040F2B9}" presName="hierChild5" presStyleCnt="0"/>
      <dgm:spPr/>
    </dgm:pt>
    <dgm:pt modelId="{52892729-1464-4B05-95C5-6FB5917567FF}" type="pres">
      <dgm:prSet presAssocID="{9634D658-C1F2-4062-A141-E48D2DFDA3E7}" presName="Name17" presStyleLbl="parChTrans1D3" presStyleIdx="1" presStyleCnt="4"/>
      <dgm:spPr/>
    </dgm:pt>
    <dgm:pt modelId="{B6C90870-5377-4715-BF46-53FA3888485F}" type="pres">
      <dgm:prSet presAssocID="{42B9CE30-3C01-4179-AC3E-441B9323CFEF}" presName="hierRoot3" presStyleCnt="0"/>
      <dgm:spPr/>
    </dgm:pt>
    <dgm:pt modelId="{C7F1B18F-FFC8-4B63-A2B6-1F830F1420E9}" type="pres">
      <dgm:prSet presAssocID="{42B9CE30-3C01-4179-AC3E-441B9323CFEF}" presName="composite3" presStyleCnt="0"/>
      <dgm:spPr/>
    </dgm:pt>
    <dgm:pt modelId="{A65591D3-0960-4692-B710-C7142C95E9B1}" type="pres">
      <dgm:prSet presAssocID="{42B9CE30-3C01-4179-AC3E-441B9323CFEF}" presName="background3" presStyleLbl="node3" presStyleIdx="1" presStyleCnt="4"/>
      <dgm:spPr/>
    </dgm:pt>
    <dgm:pt modelId="{8D3C0E38-6B2C-4D30-97F9-A33F95C50A45}" type="pres">
      <dgm:prSet presAssocID="{42B9CE30-3C01-4179-AC3E-441B9323CFEF}" presName="text3" presStyleLbl="fgAcc3" presStyleIdx="1" presStyleCnt="4">
        <dgm:presLayoutVars>
          <dgm:chPref val="3"/>
        </dgm:presLayoutVars>
      </dgm:prSet>
      <dgm:spPr/>
    </dgm:pt>
    <dgm:pt modelId="{F059DA45-C05D-48E0-ADCE-808E9A20695A}" type="pres">
      <dgm:prSet presAssocID="{42B9CE30-3C01-4179-AC3E-441B9323CFEF}" presName="hierChild4" presStyleCnt="0"/>
      <dgm:spPr/>
    </dgm:pt>
    <dgm:pt modelId="{8E1E21C6-EBD1-476B-9A59-28CF2D010286}" type="pres">
      <dgm:prSet presAssocID="{71EF9066-E046-4C48-839D-B0714E445C00}" presName="Name23" presStyleLbl="parChTrans1D4" presStyleIdx="1" presStyleCnt="6"/>
      <dgm:spPr/>
    </dgm:pt>
    <dgm:pt modelId="{EB281387-F4CC-4FDE-9D70-DE8705260EA1}" type="pres">
      <dgm:prSet presAssocID="{7FC0C409-5D90-495F-9DE5-8B5252B6B047}" presName="hierRoot4" presStyleCnt="0"/>
      <dgm:spPr/>
    </dgm:pt>
    <dgm:pt modelId="{4AFF9FB0-6D50-4464-90E0-0301F4C8409E}" type="pres">
      <dgm:prSet presAssocID="{7FC0C409-5D90-495F-9DE5-8B5252B6B047}" presName="composite4" presStyleCnt="0"/>
      <dgm:spPr/>
    </dgm:pt>
    <dgm:pt modelId="{C7DBC4EB-0D3A-4A4B-B19A-67A2901F7675}" type="pres">
      <dgm:prSet presAssocID="{7FC0C409-5D90-495F-9DE5-8B5252B6B047}" presName="background4" presStyleLbl="node4" presStyleIdx="1" presStyleCnt="6"/>
      <dgm:spPr/>
    </dgm:pt>
    <dgm:pt modelId="{2D4C4B5B-3EC3-4DC7-89D8-5AA3DC21B5E9}" type="pres">
      <dgm:prSet presAssocID="{7FC0C409-5D90-495F-9DE5-8B5252B6B047}" presName="text4" presStyleLbl="fgAcc4" presStyleIdx="1" presStyleCnt="6">
        <dgm:presLayoutVars>
          <dgm:chPref val="3"/>
        </dgm:presLayoutVars>
      </dgm:prSet>
      <dgm:spPr/>
    </dgm:pt>
    <dgm:pt modelId="{58887D44-1AA9-4428-90EB-22E37FFFF634}" type="pres">
      <dgm:prSet presAssocID="{7FC0C409-5D90-495F-9DE5-8B5252B6B047}" presName="hierChild5" presStyleCnt="0"/>
      <dgm:spPr/>
    </dgm:pt>
    <dgm:pt modelId="{F29DBE6A-278B-4F62-8829-93A0FDBF3578}" type="pres">
      <dgm:prSet presAssocID="{46660292-7F43-4692-8CDA-1C347C17BAEE}" presName="Name23" presStyleLbl="parChTrans1D4" presStyleIdx="2" presStyleCnt="6"/>
      <dgm:spPr/>
    </dgm:pt>
    <dgm:pt modelId="{91A2A813-B4CD-47FE-B40C-DF3DFA6EF14A}" type="pres">
      <dgm:prSet presAssocID="{6DEF2488-6A4D-404C-8C8A-7724A1DB18F4}" presName="hierRoot4" presStyleCnt="0"/>
      <dgm:spPr/>
    </dgm:pt>
    <dgm:pt modelId="{33BC5E53-B339-4E6E-8C7D-87ACE250C41C}" type="pres">
      <dgm:prSet presAssocID="{6DEF2488-6A4D-404C-8C8A-7724A1DB18F4}" presName="composite4" presStyleCnt="0"/>
      <dgm:spPr/>
    </dgm:pt>
    <dgm:pt modelId="{784ADC09-489F-4D32-A522-1F639DD84793}" type="pres">
      <dgm:prSet presAssocID="{6DEF2488-6A4D-404C-8C8A-7724A1DB18F4}" presName="background4" presStyleLbl="node4" presStyleIdx="2" presStyleCnt="6"/>
      <dgm:spPr/>
    </dgm:pt>
    <dgm:pt modelId="{A7A69199-E38B-4C7C-B0B5-8959A29D9537}" type="pres">
      <dgm:prSet presAssocID="{6DEF2488-6A4D-404C-8C8A-7724A1DB18F4}" presName="text4" presStyleLbl="fgAcc4" presStyleIdx="2" presStyleCnt="6">
        <dgm:presLayoutVars>
          <dgm:chPref val="3"/>
        </dgm:presLayoutVars>
      </dgm:prSet>
      <dgm:spPr/>
    </dgm:pt>
    <dgm:pt modelId="{6C81CDA5-A780-401C-A96A-6EA3A1AFEE4E}" type="pres">
      <dgm:prSet presAssocID="{6DEF2488-6A4D-404C-8C8A-7724A1DB18F4}" presName="hierChild5" presStyleCnt="0"/>
      <dgm:spPr/>
    </dgm:pt>
    <dgm:pt modelId="{2CA33161-441C-4C7A-AA3F-19D0C735AA84}" type="pres">
      <dgm:prSet presAssocID="{07631430-A2C0-49C9-B72A-0B77BF111B6B}" presName="Name17" presStyleLbl="parChTrans1D3" presStyleIdx="2" presStyleCnt="4"/>
      <dgm:spPr/>
    </dgm:pt>
    <dgm:pt modelId="{4528146D-1FBE-428C-AB5B-8F9FFBBDD0D4}" type="pres">
      <dgm:prSet presAssocID="{7ABA8D51-5D58-4EA3-A1AF-D24F130921A5}" presName="hierRoot3" presStyleCnt="0"/>
      <dgm:spPr/>
    </dgm:pt>
    <dgm:pt modelId="{96F665B7-2031-4013-9C26-8E453253CFB8}" type="pres">
      <dgm:prSet presAssocID="{7ABA8D51-5D58-4EA3-A1AF-D24F130921A5}" presName="composite3" presStyleCnt="0"/>
      <dgm:spPr/>
    </dgm:pt>
    <dgm:pt modelId="{D681A3A3-FAD4-481C-BEE2-2EF254FA90BE}" type="pres">
      <dgm:prSet presAssocID="{7ABA8D51-5D58-4EA3-A1AF-D24F130921A5}" presName="background3" presStyleLbl="node3" presStyleIdx="2" presStyleCnt="4"/>
      <dgm:spPr/>
    </dgm:pt>
    <dgm:pt modelId="{E5681464-C03A-42AA-BAF0-49A280049378}" type="pres">
      <dgm:prSet presAssocID="{7ABA8D51-5D58-4EA3-A1AF-D24F130921A5}" presName="text3" presStyleLbl="fgAcc3" presStyleIdx="2" presStyleCnt="4">
        <dgm:presLayoutVars>
          <dgm:chPref val="3"/>
        </dgm:presLayoutVars>
      </dgm:prSet>
      <dgm:spPr/>
    </dgm:pt>
    <dgm:pt modelId="{09D31189-3CDB-4621-BFAB-3BF6CBBFAA13}" type="pres">
      <dgm:prSet presAssocID="{7ABA8D51-5D58-4EA3-A1AF-D24F130921A5}" presName="hierChild4" presStyleCnt="0"/>
      <dgm:spPr/>
    </dgm:pt>
    <dgm:pt modelId="{B4297656-36B6-4139-B90C-DA8EA20C523A}" type="pres">
      <dgm:prSet presAssocID="{C33D1CBD-8283-4E1F-A7C6-D2B9B613BBF8}" presName="Name23" presStyleLbl="parChTrans1D4" presStyleIdx="3" presStyleCnt="6"/>
      <dgm:spPr/>
    </dgm:pt>
    <dgm:pt modelId="{F23CE848-ED86-43A1-A3CD-018D00D46DC2}" type="pres">
      <dgm:prSet presAssocID="{BB519EFC-5F74-4720-B76D-75E8E140D296}" presName="hierRoot4" presStyleCnt="0"/>
      <dgm:spPr/>
    </dgm:pt>
    <dgm:pt modelId="{298F4B73-587E-4650-A03E-409CA3082DD9}" type="pres">
      <dgm:prSet presAssocID="{BB519EFC-5F74-4720-B76D-75E8E140D296}" presName="composite4" presStyleCnt="0"/>
      <dgm:spPr/>
    </dgm:pt>
    <dgm:pt modelId="{04D62512-C781-47D3-8CCA-B4E486E3B314}" type="pres">
      <dgm:prSet presAssocID="{BB519EFC-5F74-4720-B76D-75E8E140D296}" presName="background4" presStyleLbl="node4" presStyleIdx="3" presStyleCnt="6"/>
      <dgm:spPr/>
    </dgm:pt>
    <dgm:pt modelId="{F2024472-8EED-4F47-B27D-DC331309C322}" type="pres">
      <dgm:prSet presAssocID="{BB519EFC-5F74-4720-B76D-75E8E140D296}" presName="text4" presStyleLbl="fgAcc4" presStyleIdx="3" presStyleCnt="6">
        <dgm:presLayoutVars>
          <dgm:chPref val="3"/>
        </dgm:presLayoutVars>
      </dgm:prSet>
      <dgm:spPr/>
    </dgm:pt>
    <dgm:pt modelId="{2EDAAE3A-DD00-4474-9270-B56C39C7F91B}" type="pres">
      <dgm:prSet presAssocID="{BB519EFC-5F74-4720-B76D-75E8E140D296}" presName="hierChild5" presStyleCnt="0"/>
      <dgm:spPr/>
    </dgm:pt>
    <dgm:pt modelId="{65A19625-CFEF-4B88-A650-E235FEFA9F27}" type="pres">
      <dgm:prSet presAssocID="{DC67D028-725A-4343-8D12-7BB3E165E4E8}" presName="Name23" presStyleLbl="parChTrans1D4" presStyleIdx="4" presStyleCnt="6"/>
      <dgm:spPr/>
    </dgm:pt>
    <dgm:pt modelId="{2EE2675A-CF45-42EA-8DD1-DAF41F97B75E}" type="pres">
      <dgm:prSet presAssocID="{D4C5F959-C234-4955-A673-B2DBE8E93B65}" presName="hierRoot4" presStyleCnt="0"/>
      <dgm:spPr/>
    </dgm:pt>
    <dgm:pt modelId="{0DCB6BD8-0CE3-47BF-B18E-D2AFA7EE678D}" type="pres">
      <dgm:prSet presAssocID="{D4C5F959-C234-4955-A673-B2DBE8E93B65}" presName="composite4" presStyleCnt="0"/>
      <dgm:spPr/>
    </dgm:pt>
    <dgm:pt modelId="{1D2D3B32-1EB9-474F-8A89-4C1F81F0D99C}" type="pres">
      <dgm:prSet presAssocID="{D4C5F959-C234-4955-A673-B2DBE8E93B65}" presName="background4" presStyleLbl="node4" presStyleIdx="4" presStyleCnt="6"/>
      <dgm:spPr/>
    </dgm:pt>
    <dgm:pt modelId="{4F824A74-5BEE-4C36-B2AE-75B5D1A1F33D}" type="pres">
      <dgm:prSet presAssocID="{D4C5F959-C234-4955-A673-B2DBE8E93B65}" presName="text4" presStyleLbl="fgAcc4" presStyleIdx="4" presStyleCnt="6">
        <dgm:presLayoutVars>
          <dgm:chPref val="3"/>
        </dgm:presLayoutVars>
      </dgm:prSet>
      <dgm:spPr/>
    </dgm:pt>
    <dgm:pt modelId="{1B08AFAD-7B69-4658-9480-47C5A5858A7F}" type="pres">
      <dgm:prSet presAssocID="{D4C5F959-C234-4955-A673-B2DBE8E93B65}" presName="hierChild5" presStyleCnt="0"/>
      <dgm:spPr/>
    </dgm:pt>
    <dgm:pt modelId="{28F74CC2-3780-4CCA-888C-F927CCE0CDA4}" type="pres">
      <dgm:prSet presAssocID="{2F55A410-25A7-4EF9-8440-EBC38BFD7F15}" presName="Name17" presStyleLbl="parChTrans1D3" presStyleIdx="3" presStyleCnt="4"/>
      <dgm:spPr/>
    </dgm:pt>
    <dgm:pt modelId="{A534AAC0-CBC5-4107-BE55-493416310B6C}" type="pres">
      <dgm:prSet presAssocID="{6CB3E26E-E610-425D-AD1F-E99C5DF76728}" presName="hierRoot3" presStyleCnt="0"/>
      <dgm:spPr/>
    </dgm:pt>
    <dgm:pt modelId="{5C413387-EEF3-4AA4-8274-42D54B71B26D}" type="pres">
      <dgm:prSet presAssocID="{6CB3E26E-E610-425D-AD1F-E99C5DF76728}" presName="composite3" presStyleCnt="0"/>
      <dgm:spPr/>
    </dgm:pt>
    <dgm:pt modelId="{A82DA678-6D9B-477D-AA9F-080F4B479CE6}" type="pres">
      <dgm:prSet presAssocID="{6CB3E26E-E610-425D-AD1F-E99C5DF76728}" presName="background3" presStyleLbl="node3" presStyleIdx="3" presStyleCnt="4"/>
      <dgm:spPr/>
    </dgm:pt>
    <dgm:pt modelId="{5ED8ED74-2C52-454C-983F-337892FE3640}" type="pres">
      <dgm:prSet presAssocID="{6CB3E26E-E610-425D-AD1F-E99C5DF76728}" presName="text3" presStyleLbl="fgAcc3" presStyleIdx="3" presStyleCnt="4">
        <dgm:presLayoutVars>
          <dgm:chPref val="3"/>
        </dgm:presLayoutVars>
      </dgm:prSet>
      <dgm:spPr/>
    </dgm:pt>
    <dgm:pt modelId="{8341CA98-AB2C-46FC-AC65-5312B499D4FF}" type="pres">
      <dgm:prSet presAssocID="{6CB3E26E-E610-425D-AD1F-E99C5DF76728}" presName="hierChild4" presStyleCnt="0"/>
      <dgm:spPr/>
    </dgm:pt>
    <dgm:pt modelId="{3C683F6D-2231-494F-814D-74E3A77A5A8A}" type="pres">
      <dgm:prSet presAssocID="{A903981C-75E6-4408-BCA8-724FC56FEA7D}" presName="Name23" presStyleLbl="parChTrans1D4" presStyleIdx="5" presStyleCnt="6"/>
      <dgm:spPr/>
    </dgm:pt>
    <dgm:pt modelId="{BCEDEAD7-780A-46A4-B059-5FD58702BABF}" type="pres">
      <dgm:prSet presAssocID="{DE9F50DC-7881-4D2F-8807-D998A25AEA79}" presName="hierRoot4" presStyleCnt="0"/>
      <dgm:spPr/>
    </dgm:pt>
    <dgm:pt modelId="{080107B7-7A0D-4B1D-9DD2-57FD9E8B90A0}" type="pres">
      <dgm:prSet presAssocID="{DE9F50DC-7881-4D2F-8807-D998A25AEA79}" presName="composite4" presStyleCnt="0"/>
      <dgm:spPr/>
    </dgm:pt>
    <dgm:pt modelId="{7B417AD7-0377-46DB-B9CD-1B27AF69E471}" type="pres">
      <dgm:prSet presAssocID="{DE9F50DC-7881-4D2F-8807-D998A25AEA79}" presName="background4" presStyleLbl="node4" presStyleIdx="5" presStyleCnt="6"/>
      <dgm:spPr/>
    </dgm:pt>
    <dgm:pt modelId="{942B39B0-D74C-4573-8CA2-B8CA44386889}" type="pres">
      <dgm:prSet presAssocID="{DE9F50DC-7881-4D2F-8807-D998A25AEA79}" presName="text4" presStyleLbl="fgAcc4" presStyleIdx="5" presStyleCnt="6">
        <dgm:presLayoutVars>
          <dgm:chPref val="3"/>
        </dgm:presLayoutVars>
      </dgm:prSet>
      <dgm:spPr/>
    </dgm:pt>
    <dgm:pt modelId="{0B811607-9DCE-41AF-A398-84C7FC2C923F}" type="pres">
      <dgm:prSet presAssocID="{DE9F50DC-7881-4D2F-8807-D998A25AEA79}" presName="hierChild5" presStyleCnt="0"/>
      <dgm:spPr/>
    </dgm:pt>
  </dgm:ptLst>
  <dgm:cxnLst>
    <dgm:cxn modelId="{123B3307-FAF9-4BB6-BD42-CB1ECED9B33D}" type="presOf" srcId="{46660292-7F43-4692-8CDA-1C347C17BAEE}" destId="{F29DBE6A-278B-4F62-8829-93A0FDBF3578}" srcOrd="0" destOrd="0" presId="urn:microsoft.com/office/officeart/2005/8/layout/hierarchy1"/>
    <dgm:cxn modelId="{BD0AB716-1157-466B-BBEE-5204AAB05CC7}" srcId="{1D8433D0-D2DC-4A65-AEEC-CBD01C06BE62}" destId="{857AE8F6-E461-434E-B527-AB7E4040F2B9}" srcOrd="0" destOrd="0" parTransId="{82D2C2DC-6159-4EC1-B114-83A1522D0334}" sibTransId="{61172184-CCF9-4AE2-8713-5ADBB0DEE28B}"/>
    <dgm:cxn modelId="{AF338820-78EA-4731-A759-F861D4F65C35}" srcId="{42B9CE30-3C01-4179-AC3E-441B9323CFEF}" destId="{7FC0C409-5D90-495F-9DE5-8B5252B6B047}" srcOrd="0" destOrd="0" parTransId="{71EF9066-E046-4C48-839D-B0714E445C00}" sibTransId="{0CE611C5-6FDF-4181-958F-41F475903A70}"/>
    <dgm:cxn modelId="{294A6028-8BC1-4C8D-8B98-C7DE7CD8596F}" type="presOf" srcId="{7FC0C409-5D90-495F-9DE5-8B5252B6B047}" destId="{2D4C4B5B-3EC3-4DC7-89D8-5AA3DC21B5E9}" srcOrd="0" destOrd="0" presId="urn:microsoft.com/office/officeart/2005/8/layout/hierarchy1"/>
    <dgm:cxn modelId="{1902A829-D4EA-4C79-A026-16F4BC1F4B46}" srcId="{7ABA8D51-5D58-4EA3-A1AF-D24F130921A5}" destId="{BB519EFC-5F74-4720-B76D-75E8E140D296}" srcOrd="0" destOrd="0" parTransId="{C33D1CBD-8283-4E1F-A7C6-D2B9B613BBF8}" sibTransId="{75F394FB-E10B-4279-A96F-A5BF70F5CC42}"/>
    <dgm:cxn modelId="{397C8A31-42CD-4600-9A96-EA62118A218D}" type="presOf" srcId="{82D2C2DC-6159-4EC1-B114-83A1522D0334}" destId="{EB8F351D-79FF-4991-8D20-BBD601C5F965}" srcOrd="0" destOrd="0" presId="urn:microsoft.com/office/officeart/2005/8/layout/hierarchy1"/>
    <dgm:cxn modelId="{2782B93B-B112-4931-9E4A-E1F7AD52293E}" srcId="{6CB3E26E-E610-425D-AD1F-E99C5DF76728}" destId="{DE9F50DC-7881-4D2F-8807-D998A25AEA79}" srcOrd="0" destOrd="0" parTransId="{A903981C-75E6-4408-BCA8-724FC56FEA7D}" sibTransId="{5DECD9BB-C6C0-4870-BBDC-7F2BEB91CF9C}"/>
    <dgm:cxn modelId="{E594735B-020A-493E-B5C6-E104A8FC277F}" type="presOf" srcId="{55104866-46C7-400C-96F0-C55FD9E3BEAE}" destId="{FE7BB99B-583F-428D-8D2B-5547F4BF39AA}" srcOrd="0" destOrd="0" presId="urn:microsoft.com/office/officeart/2005/8/layout/hierarchy1"/>
    <dgm:cxn modelId="{10677B5F-8A6E-4710-BD07-FDF503EC70F0}" type="presOf" srcId="{1D8433D0-D2DC-4A65-AEEC-CBD01C06BE62}" destId="{C3225C0E-B270-46D7-82FF-21E5E003B390}" srcOrd="0" destOrd="0" presId="urn:microsoft.com/office/officeart/2005/8/layout/hierarchy1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26C38446-022B-4964-8AC4-E1230B791B93}" type="presOf" srcId="{6CB3E26E-E610-425D-AD1F-E99C5DF76728}" destId="{5ED8ED74-2C52-454C-983F-337892FE3640}" srcOrd="0" destOrd="0" presId="urn:microsoft.com/office/officeart/2005/8/layout/hierarchy1"/>
    <dgm:cxn modelId="{E0B96152-D894-4368-B5D1-C6EB1B6064E4}" srcId="{19D759BF-E807-4A52-9692-A8E1B76574A4}" destId="{1D8433D0-D2DC-4A65-AEEC-CBD01C06BE62}" srcOrd="0" destOrd="0" parTransId="{1483ECB7-93C7-48F2-81E1-924692807A33}" sibTransId="{76461FEE-B924-44F0-B4BE-3401124F62CD}"/>
    <dgm:cxn modelId="{3D12B554-A447-4971-827C-380076C2B335}" type="presOf" srcId="{6DEF2488-6A4D-404C-8C8A-7724A1DB18F4}" destId="{A7A69199-E38B-4C7C-B0B5-8959A29D9537}" srcOrd="0" destOrd="0" presId="urn:microsoft.com/office/officeart/2005/8/layout/hierarchy1"/>
    <dgm:cxn modelId="{36B04E76-1F45-4541-B8F2-0C66E03BC3E4}" type="presOf" srcId="{1483ECB7-93C7-48F2-81E1-924692807A33}" destId="{7B3C062C-64AB-4D60-B4BC-4C0F756AE404}" srcOrd="0" destOrd="0" presId="urn:microsoft.com/office/officeart/2005/8/layout/hierarchy1"/>
    <dgm:cxn modelId="{3EF7F677-91F2-4613-BC85-9BDAD2BBDF02}" type="presOf" srcId="{71EF9066-E046-4C48-839D-B0714E445C00}" destId="{8E1E21C6-EBD1-476B-9A59-28CF2D010286}" srcOrd="0" destOrd="0" presId="urn:microsoft.com/office/officeart/2005/8/layout/hierarchy1"/>
    <dgm:cxn modelId="{50708080-A163-4F02-90D2-1B8FE117B4C4}" type="presOf" srcId="{9634D658-C1F2-4062-A141-E48D2DFDA3E7}" destId="{52892729-1464-4B05-95C5-6FB5917567FF}" srcOrd="0" destOrd="0" presId="urn:microsoft.com/office/officeart/2005/8/layout/hierarchy1"/>
    <dgm:cxn modelId="{7F68C582-5B45-4F40-BBFD-25AB02A173AD}" srcId="{19D759BF-E807-4A52-9692-A8E1B76574A4}" destId="{42B9CE30-3C01-4179-AC3E-441B9323CFEF}" srcOrd="1" destOrd="0" parTransId="{9634D658-C1F2-4062-A141-E48D2DFDA3E7}" sibTransId="{DCAD7D4E-AEFE-45D0-AE7A-E9705DDC3059}"/>
    <dgm:cxn modelId="{AF80CF90-F2F9-4A7E-88B5-525C32D10999}" srcId="{F08F0830-54A0-4E7A-834F-37D0EFAF184D}" destId="{19D759BF-E807-4A52-9692-A8E1B76574A4}" srcOrd="1" destOrd="0" parTransId="{55104866-46C7-400C-96F0-C55FD9E3BEAE}" sibTransId="{B3B88410-5F85-49C1-B867-4B6829B3D45A}"/>
    <dgm:cxn modelId="{AF396B97-3A17-427B-9E7E-D1297A00AF30}" srcId="{7ABA8D51-5D58-4EA3-A1AF-D24F130921A5}" destId="{D4C5F959-C234-4955-A673-B2DBE8E93B65}" srcOrd="1" destOrd="0" parTransId="{DC67D028-725A-4343-8D12-7BB3E165E4E8}" sibTransId="{1C38CF04-2D16-42FB-96F5-4BE598CB0DAD}"/>
    <dgm:cxn modelId="{AC3F5099-4248-42A9-ABCB-483983B3840C}" type="presOf" srcId="{42B9CE30-3C01-4179-AC3E-441B9323CFEF}" destId="{8D3C0E38-6B2C-4D30-97F9-A33F95C50A45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5040F3A0-F6CD-46CD-9F8D-8A3FC8A0E9A8}" type="presOf" srcId="{D4C5F959-C234-4955-A673-B2DBE8E93B65}" destId="{4F824A74-5BEE-4C36-B2AE-75B5D1A1F33D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ACFA8BAA-0F13-44F7-A856-34DBA4E7929A}" srcId="{42B9CE30-3C01-4179-AC3E-441B9323CFEF}" destId="{6DEF2488-6A4D-404C-8C8A-7724A1DB18F4}" srcOrd="1" destOrd="0" parTransId="{46660292-7F43-4692-8CDA-1C347C17BAEE}" sibTransId="{2A14B160-D6A1-4AE0-9862-6F3519106717}"/>
    <dgm:cxn modelId="{C1176BB7-57D1-4AE6-BE87-5D7FE85FEDE6}" type="presOf" srcId="{DC67D028-725A-4343-8D12-7BB3E165E4E8}" destId="{65A19625-CFEF-4B88-A650-E235FEFA9F27}" srcOrd="0" destOrd="0" presId="urn:microsoft.com/office/officeart/2005/8/layout/hierarchy1"/>
    <dgm:cxn modelId="{757256B9-8E2C-4B0B-801B-A396834E4D16}" srcId="{19D759BF-E807-4A52-9692-A8E1B76574A4}" destId="{6CB3E26E-E610-425D-AD1F-E99C5DF76728}" srcOrd="3" destOrd="0" parTransId="{2F55A410-25A7-4EF9-8440-EBC38BFD7F15}" sibTransId="{4C4F2195-CB47-4D88-BB78-651E89822D2C}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D05002C2-ED0F-4A54-9173-9CE72FDCE94D}" type="presOf" srcId="{DE9F50DC-7881-4D2F-8807-D998A25AEA79}" destId="{942B39B0-D74C-4573-8CA2-B8CA44386889}" srcOrd="0" destOrd="0" presId="urn:microsoft.com/office/officeart/2005/8/layout/hierarchy1"/>
    <dgm:cxn modelId="{843889C5-6B5D-43D4-9CA3-D15B2ABFF76E}" type="presOf" srcId="{2F55A410-25A7-4EF9-8440-EBC38BFD7F15}" destId="{28F74CC2-3780-4CCA-888C-F927CCE0CDA4}" srcOrd="0" destOrd="0" presId="urn:microsoft.com/office/officeart/2005/8/layout/hierarchy1"/>
    <dgm:cxn modelId="{255628C6-2996-4FB0-9933-C89FB36EAE73}" type="presOf" srcId="{857AE8F6-E461-434E-B527-AB7E4040F2B9}" destId="{78597E26-BB36-46B4-9FC1-C71876045D9C}" srcOrd="0" destOrd="0" presId="urn:microsoft.com/office/officeart/2005/8/layout/hierarchy1"/>
    <dgm:cxn modelId="{C27A20CA-B799-42F3-8352-A7E4F52CAA76}" type="presOf" srcId="{07631430-A2C0-49C9-B72A-0B77BF111B6B}" destId="{2CA33161-441C-4C7A-AA3F-19D0C735AA84}" srcOrd="0" destOrd="0" presId="urn:microsoft.com/office/officeart/2005/8/layout/hierarchy1"/>
    <dgm:cxn modelId="{F2D9FCD2-1B32-4915-B312-EDA54095923E}" type="presOf" srcId="{BB519EFC-5F74-4720-B76D-75E8E140D296}" destId="{F2024472-8EED-4F47-B27D-DC331309C322}" srcOrd="0" destOrd="0" presId="urn:microsoft.com/office/officeart/2005/8/layout/hierarchy1"/>
    <dgm:cxn modelId="{F1AC9FF0-83DD-44C6-978D-93A4D5D03938}" type="presOf" srcId="{7ABA8D51-5D58-4EA3-A1AF-D24F130921A5}" destId="{E5681464-C03A-42AA-BAF0-49A280049378}" srcOrd="0" destOrd="0" presId="urn:microsoft.com/office/officeart/2005/8/layout/hierarchy1"/>
    <dgm:cxn modelId="{F5918AF1-53C0-4818-A03B-08D4BB5DE675}" srcId="{19D759BF-E807-4A52-9692-A8E1B76574A4}" destId="{7ABA8D51-5D58-4EA3-A1AF-D24F130921A5}" srcOrd="2" destOrd="0" parTransId="{07631430-A2C0-49C9-B72A-0B77BF111B6B}" sibTransId="{3CB34B4C-4F13-4AA2-AF24-0ED1CBE87768}"/>
    <dgm:cxn modelId="{AAFB9BF6-E0D8-4BEB-A06B-97096164B814}" type="presOf" srcId="{A903981C-75E6-4408-BCA8-724FC56FEA7D}" destId="{3C683F6D-2231-494F-814D-74E3A77A5A8A}" srcOrd="0" destOrd="0" presId="urn:microsoft.com/office/officeart/2005/8/layout/hierarchy1"/>
    <dgm:cxn modelId="{288639FE-D249-427E-8EA7-A92F0A8AA243}" type="presOf" srcId="{C33D1CBD-8283-4E1F-A7C6-D2B9B613BBF8}" destId="{B4297656-36B6-4139-B90C-DA8EA20C523A}" srcOrd="0" destOrd="0" presId="urn:microsoft.com/office/officeart/2005/8/layout/hierarchy1"/>
    <dgm:cxn modelId="{80738CFE-3FF3-45D8-827C-D19A63A816EF}" type="presOf" srcId="{19D759BF-E807-4A52-9692-A8E1B76574A4}" destId="{9219C902-B16A-444B-86FA-A5874E321419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5891F4A4-3193-4FF1-ADA5-98FD2A0B53DD}" type="presParOf" srcId="{474881FC-1807-4637-B0F8-87AD876C9B4D}" destId="{FE7BB99B-583F-428D-8D2B-5547F4BF39AA}" srcOrd="2" destOrd="0" presId="urn:microsoft.com/office/officeart/2005/8/layout/hierarchy1"/>
    <dgm:cxn modelId="{1E7B39BF-947B-4BA9-BE39-21FF275A759C}" type="presParOf" srcId="{474881FC-1807-4637-B0F8-87AD876C9B4D}" destId="{5E8E892C-905A-404D-A7B2-DD330547530A}" srcOrd="3" destOrd="0" presId="urn:microsoft.com/office/officeart/2005/8/layout/hierarchy1"/>
    <dgm:cxn modelId="{08D0E05D-6536-45CC-A6FA-7CC8B0A7AF67}" type="presParOf" srcId="{5E8E892C-905A-404D-A7B2-DD330547530A}" destId="{DD860D23-8D86-428D-8BB3-2D14E0364884}" srcOrd="0" destOrd="0" presId="urn:microsoft.com/office/officeart/2005/8/layout/hierarchy1"/>
    <dgm:cxn modelId="{5B211B7B-258F-4A57-80BD-98ABE3AE12E3}" type="presParOf" srcId="{DD860D23-8D86-428D-8BB3-2D14E0364884}" destId="{FCF8D8D7-A7CB-4847-8684-3A3872705A64}" srcOrd="0" destOrd="0" presId="urn:microsoft.com/office/officeart/2005/8/layout/hierarchy1"/>
    <dgm:cxn modelId="{0C62D390-E435-4F9B-B46E-AA475B39C27F}" type="presParOf" srcId="{DD860D23-8D86-428D-8BB3-2D14E0364884}" destId="{9219C902-B16A-444B-86FA-A5874E321419}" srcOrd="1" destOrd="0" presId="urn:microsoft.com/office/officeart/2005/8/layout/hierarchy1"/>
    <dgm:cxn modelId="{12409711-9ADB-46C9-8EB0-83756D752A78}" type="presParOf" srcId="{5E8E892C-905A-404D-A7B2-DD330547530A}" destId="{CEFA98FC-9B3D-4CA1-ADEF-D73AEAF03ED2}" srcOrd="1" destOrd="0" presId="urn:microsoft.com/office/officeart/2005/8/layout/hierarchy1"/>
    <dgm:cxn modelId="{8AB0C1C7-D021-4307-9E11-94CE13B241DB}" type="presParOf" srcId="{CEFA98FC-9B3D-4CA1-ADEF-D73AEAF03ED2}" destId="{7B3C062C-64AB-4D60-B4BC-4C0F756AE404}" srcOrd="0" destOrd="0" presId="urn:microsoft.com/office/officeart/2005/8/layout/hierarchy1"/>
    <dgm:cxn modelId="{21119DDF-3991-4DF6-8B8C-4BF62CE10501}" type="presParOf" srcId="{CEFA98FC-9B3D-4CA1-ADEF-D73AEAF03ED2}" destId="{382309D5-E7A3-4B54-96DF-6BFEB5411AB8}" srcOrd="1" destOrd="0" presId="urn:microsoft.com/office/officeart/2005/8/layout/hierarchy1"/>
    <dgm:cxn modelId="{D4290EE3-D7B0-4E06-851D-95FEE1159F6F}" type="presParOf" srcId="{382309D5-E7A3-4B54-96DF-6BFEB5411AB8}" destId="{BA8D0AA6-0EB3-4F43-BF4E-5311E13527F0}" srcOrd="0" destOrd="0" presId="urn:microsoft.com/office/officeart/2005/8/layout/hierarchy1"/>
    <dgm:cxn modelId="{A2574E2B-6686-441D-947E-559DF24D59E0}" type="presParOf" srcId="{BA8D0AA6-0EB3-4F43-BF4E-5311E13527F0}" destId="{A80F0D98-F251-4892-AF2C-2D5D62E4BD6A}" srcOrd="0" destOrd="0" presId="urn:microsoft.com/office/officeart/2005/8/layout/hierarchy1"/>
    <dgm:cxn modelId="{978183F5-28EB-4402-B3A7-9377AEFF5875}" type="presParOf" srcId="{BA8D0AA6-0EB3-4F43-BF4E-5311E13527F0}" destId="{C3225C0E-B270-46D7-82FF-21E5E003B390}" srcOrd="1" destOrd="0" presId="urn:microsoft.com/office/officeart/2005/8/layout/hierarchy1"/>
    <dgm:cxn modelId="{2C837E75-06FF-4C3F-83D2-E3FBDC68ADC9}" type="presParOf" srcId="{382309D5-E7A3-4B54-96DF-6BFEB5411AB8}" destId="{474C45D2-0512-486D-A2F7-B14A602B5C59}" srcOrd="1" destOrd="0" presId="urn:microsoft.com/office/officeart/2005/8/layout/hierarchy1"/>
    <dgm:cxn modelId="{9C2DD759-4311-4AC2-8361-D1F4BA19B640}" type="presParOf" srcId="{474C45D2-0512-486D-A2F7-B14A602B5C59}" destId="{EB8F351D-79FF-4991-8D20-BBD601C5F965}" srcOrd="0" destOrd="0" presId="urn:microsoft.com/office/officeart/2005/8/layout/hierarchy1"/>
    <dgm:cxn modelId="{658AE94C-DC4A-4760-A707-C6BC70AFF3B3}" type="presParOf" srcId="{474C45D2-0512-486D-A2F7-B14A602B5C59}" destId="{3B5CCEC7-F1F4-46F0-8FD5-7CD8534080A6}" srcOrd="1" destOrd="0" presId="urn:microsoft.com/office/officeart/2005/8/layout/hierarchy1"/>
    <dgm:cxn modelId="{62805999-6543-42D2-BD21-1A645B61D6EC}" type="presParOf" srcId="{3B5CCEC7-F1F4-46F0-8FD5-7CD8534080A6}" destId="{5AE59E49-F7D5-47B1-B5E1-DE31873E744D}" srcOrd="0" destOrd="0" presId="urn:microsoft.com/office/officeart/2005/8/layout/hierarchy1"/>
    <dgm:cxn modelId="{251632CD-A7E9-48A9-B690-18124CBBC6CD}" type="presParOf" srcId="{5AE59E49-F7D5-47B1-B5E1-DE31873E744D}" destId="{D84B61A4-B5CD-4A32-B2DA-BC57FF402583}" srcOrd="0" destOrd="0" presId="urn:microsoft.com/office/officeart/2005/8/layout/hierarchy1"/>
    <dgm:cxn modelId="{6DB1BE07-404A-4A61-AA94-CB0279D18531}" type="presParOf" srcId="{5AE59E49-F7D5-47B1-B5E1-DE31873E744D}" destId="{78597E26-BB36-46B4-9FC1-C71876045D9C}" srcOrd="1" destOrd="0" presId="urn:microsoft.com/office/officeart/2005/8/layout/hierarchy1"/>
    <dgm:cxn modelId="{3250B556-6A11-49B7-86C0-DA7484B91D9F}" type="presParOf" srcId="{3B5CCEC7-F1F4-46F0-8FD5-7CD8534080A6}" destId="{87C134A8-6E4B-4177-9CAA-0AF8BF670D9A}" srcOrd="1" destOrd="0" presId="urn:microsoft.com/office/officeart/2005/8/layout/hierarchy1"/>
    <dgm:cxn modelId="{FA936B41-8D35-4B87-A543-F05A775D2AD5}" type="presParOf" srcId="{CEFA98FC-9B3D-4CA1-ADEF-D73AEAF03ED2}" destId="{52892729-1464-4B05-95C5-6FB5917567FF}" srcOrd="2" destOrd="0" presId="urn:microsoft.com/office/officeart/2005/8/layout/hierarchy1"/>
    <dgm:cxn modelId="{93C27026-914C-412A-BAA7-32B89DDC9D69}" type="presParOf" srcId="{CEFA98FC-9B3D-4CA1-ADEF-D73AEAF03ED2}" destId="{B6C90870-5377-4715-BF46-53FA3888485F}" srcOrd="3" destOrd="0" presId="urn:microsoft.com/office/officeart/2005/8/layout/hierarchy1"/>
    <dgm:cxn modelId="{9A941C7E-829F-491F-93EF-601F80A6A97A}" type="presParOf" srcId="{B6C90870-5377-4715-BF46-53FA3888485F}" destId="{C7F1B18F-FFC8-4B63-A2B6-1F830F1420E9}" srcOrd="0" destOrd="0" presId="urn:microsoft.com/office/officeart/2005/8/layout/hierarchy1"/>
    <dgm:cxn modelId="{8E1EB2F1-1E3A-40BA-A860-F34BF38D8068}" type="presParOf" srcId="{C7F1B18F-FFC8-4B63-A2B6-1F830F1420E9}" destId="{A65591D3-0960-4692-B710-C7142C95E9B1}" srcOrd="0" destOrd="0" presId="urn:microsoft.com/office/officeart/2005/8/layout/hierarchy1"/>
    <dgm:cxn modelId="{5DFA11FC-3C74-4741-85E8-9573FFF2DE92}" type="presParOf" srcId="{C7F1B18F-FFC8-4B63-A2B6-1F830F1420E9}" destId="{8D3C0E38-6B2C-4D30-97F9-A33F95C50A45}" srcOrd="1" destOrd="0" presId="urn:microsoft.com/office/officeart/2005/8/layout/hierarchy1"/>
    <dgm:cxn modelId="{EB1D6544-4188-49CF-8197-C4680F08EB9B}" type="presParOf" srcId="{B6C90870-5377-4715-BF46-53FA3888485F}" destId="{F059DA45-C05D-48E0-ADCE-808E9A20695A}" srcOrd="1" destOrd="0" presId="urn:microsoft.com/office/officeart/2005/8/layout/hierarchy1"/>
    <dgm:cxn modelId="{2C8A436F-A844-4793-BE72-81AC2E45E3FB}" type="presParOf" srcId="{F059DA45-C05D-48E0-ADCE-808E9A20695A}" destId="{8E1E21C6-EBD1-476B-9A59-28CF2D010286}" srcOrd="0" destOrd="0" presId="urn:microsoft.com/office/officeart/2005/8/layout/hierarchy1"/>
    <dgm:cxn modelId="{F132D9B6-687C-4A4A-8822-4E77DC502EAE}" type="presParOf" srcId="{F059DA45-C05D-48E0-ADCE-808E9A20695A}" destId="{EB281387-F4CC-4FDE-9D70-DE8705260EA1}" srcOrd="1" destOrd="0" presId="urn:microsoft.com/office/officeart/2005/8/layout/hierarchy1"/>
    <dgm:cxn modelId="{61532C61-0F89-4012-A259-2E0FCDAB85E0}" type="presParOf" srcId="{EB281387-F4CC-4FDE-9D70-DE8705260EA1}" destId="{4AFF9FB0-6D50-4464-90E0-0301F4C8409E}" srcOrd="0" destOrd="0" presId="urn:microsoft.com/office/officeart/2005/8/layout/hierarchy1"/>
    <dgm:cxn modelId="{209E3BB2-99BA-4EE6-9A35-B1DFDF7AF2F0}" type="presParOf" srcId="{4AFF9FB0-6D50-4464-90E0-0301F4C8409E}" destId="{C7DBC4EB-0D3A-4A4B-B19A-67A2901F7675}" srcOrd="0" destOrd="0" presId="urn:microsoft.com/office/officeart/2005/8/layout/hierarchy1"/>
    <dgm:cxn modelId="{848A3056-266A-445D-A4C7-AFF13C14AD15}" type="presParOf" srcId="{4AFF9FB0-6D50-4464-90E0-0301F4C8409E}" destId="{2D4C4B5B-3EC3-4DC7-89D8-5AA3DC21B5E9}" srcOrd="1" destOrd="0" presId="urn:microsoft.com/office/officeart/2005/8/layout/hierarchy1"/>
    <dgm:cxn modelId="{9BD1606C-26FF-4A91-BAC9-84311DF0C23E}" type="presParOf" srcId="{EB281387-F4CC-4FDE-9D70-DE8705260EA1}" destId="{58887D44-1AA9-4428-90EB-22E37FFFF634}" srcOrd="1" destOrd="0" presId="urn:microsoft.com/office/officeart/2005/8/layout/hierarchy1"/>
    <dgm:cxn modelId="{4F9D8794-6066-4CEF-830D-D1F2085B0669}" type="presParOf" srcId="{F059DA45-C05D-48E0-ADCE-808E9A20695A}" destId="{F29DBE6A-278B-4F62-8829-93A0FDBF3578}" srcOrd="2" destOrd="0" presId="urn:microsoft.com/office/officeart/2005/8/layout/hierarchy1"/>
    <dgm:cxn modelId="{C3C41D47-4271-4CD4-BC8E-EB54E83030FD}" type="presParOf" srcId="{F059DA45-C05D-48E0-ADCE-808E9A20695A}" destId="{91A2A813-B4CD-47FE-B40C-DF3DFA6EF14A}" srcOrd="3" destOrd="0" presId="urn:microsoft.com/office/officeart/2005/8/layout/hierarchy1"/>
    <dgm:cxn modelId="{532E15F1-8C2B-44EC-97F3-E601F6AE7BCA}" type="presParOf" srcId="{91A2A813-B4CD-47FE-B40C-DF3DFA6EF14A}" destId="{33BC5E53-B339-4E6E-8C7D-87ACE250C41C}" srcOrd="0" destOrd="0" presId="urn:microsoft.com/office/officeart/2005/8/layout/hierarchy1"/>
    <dgm:cxn modelId="{4C77C3E9-4F29-4F41-AA2D-C52C87A43D09}" type="presParOf" srcId="{33BC5E53-B339-4E6E-8C7D-87ACE250C41C}" destId="{784ADC09-489F-4D32-A522-1F639DD84793}" srcOrd="0" destOrd="0" presId="urn:microsoft.com/office/officeart/2005/8/layout/hierarchy1"/>
    <dgm:cxn modelId="{F785D3A5-E131-45D6-A811-B05BFAAA566E}" type="presParOf" srcId="{33BC5E53-B339-4E6E-8C7D-87ACE250C41C}" destId="{A7A69199-E38B-4C7C-B0B5-8959A29D9537}" srcOrd="1" destOrd="0" presId="urn:microsoft.com/office/officeart/2005/8/layout/hierarchy1"/>
    <dgm:cxn modelId="{6B055BD5-4D91-4317-82DE-C118BCD19F42}" type="presParOf" srcId="{91A2A813-B4CD-47FE-B40C-DF3DFA6EF14A}" destId="{6C81CDA5-A780-401C-A96A-6EA3A1AFEE4E}" srcOrd="1" destOrd="0" presId="urn:microsoft.com/office/officeart/2005/8/layout/hierarchy1"/>
    <dgm:cxn modelId="{78F78E6F-212C-4CD6-9720-70F5AB641FBF}" type="presParOf" srcId="{CEFA98FC-9B3D-4CA1-ADEF-D73AEAF03ED2}" destId="{2CA33161-441C-4C7A-AA3F-19D0C735AA84}" srcOrd="4" destOrd="0" presId="urn:microsoft.com/office/officeart/2005/8/layout/hierarchy1"/>
    <dgm:cxn modelId="{7161C87B-D1E1-40B8-85C3-F96EC0E817FC}" type="presParOf" srcId="{CEFA98FC-9B3D-4CA1-ADEF-D73AEAF03ED2}" destId="{4528146D-1FBE-428C-AB5B-8F9FFBBDD0D4}" srcOrd="5" destOrd="0" presId="urn:microsoft.com/office/officeart/2005/8/layout/hierarchy1"/>
    <dgm:cxn modelId="{436E08D3-D003-4E1E-BF47-9B314EF1602E}" type="presParOf" srcId="{4528146D-1FBE-428C-AB5B-8F9FFBBDD0D4}" destId="{96F665B7-2031-4013-9C26-8E453253CFB8}" srcOrd="0" destOrd="0" presId="urn:microsoft.com/office/officeart/2005/8/layout/hierarchy1"/>
    <dgm:cxn modelId="{45F7C844-A4F1-4C99-8D56-87FACCB3DD2C}" type="presParOf" srcId="{96F665B7-2031-4013-9C26-8E453253CFB8}" destId="{D681A3A3-FAD4-481C-BEE2-2EF254FA90BE}" srcOrd="0" destOrd="0" presId="urn:microsoft.com/office/officeart/2005/8/layout/hierarchy1"/>
    <dgm:cxn modelId="{6213D5ED-38E7-42EC-A87E-1884DD6FEEAD}" type="presParOf" srcId="{96F665B7-2031-4013-9C26-8E453253CFB8}" destId="{E5681464-C03A-42AA-BAF0-49A280049378}" srcOrd="1" destOrd="0" presId="urn:microsoft.com/office/officeart/2005/8/layout/hierarchy1"/>
    <dgm:cxn modelId="{CB0E7A77-6BF5-470F-A7AA-3798B656BCC8}" type="presParOf" srcId="{4528146D-1FBE-428C-AB5B-8F9FFBBDD0D4}" destId="{09D31189-3CDB-4621-BFAB-3BF6CBBFAA13}" srcOrd="1" destOrd="0" presId="urn:microsoft.com/office/officeart/2005/8/layout/hierarchy1"/>
    <dgm:cxn modelId="{23EFFA67-D1E1-4739-812F-CB585272F157}" type="presParOf" srcId="{09D31189-3CDB-4621-BFAB-3BF6CBBFAA13}" destId="{B4297656-36B6-4139-B90C-DA8EA20C523A}" srcOrd="0" destOrd="0" presId="urn:microsoft.com/office/officeart/2005/8/layout/hierarchy1"/>
    <dgm:cxn modelId="{D0A23EA2-CBDF-4040-AD29-A46821928418}" type="presParOf" srcId="{09D31189-3CDB-4621-BFAB-3BF6CBBFAA13}" destId="{F23CE848-ED86-43A1-A3CD-018D00D46DC2}" srcOrd="1" destOrd="0" presId="urn:microsoft.com/office/officeart/2005/8/layout/hierarchy1"/>
    <dgm:cxn modelId="{D73007E6-244D-4296-8BB0-87BDAB4BA9A6}" type="presParOf" srcId="{F23CE848-ED86-43A1-A3CD-018D00D46DC2}" destId="{298F4B73-587E-4650-A03E-409CA3082DD9}" srcOrd="0" destOrd="0" presId="urn:microsoft.com/office/officeart/2005/8/layout/hierarchy1"/>
    <dgm:cxn modelId="{E73ED1D0-E846-462C-ADDA-C02D27832FC6}" type="presParOf" srcId="{298F4B73-587E-4650-A03E-409CA3082DD9}" destId="{04D62512-C781-47D3-8CCA-B4E486E3B314}" srcOrd="0" destOrd="0" presId="urn:microsoft.com/office/officeart/2005/8/layout/hierarchy1"/>
    <dgm:cxn modelId="{102CC027-159E-4DA0-84B2-925B000A707B}" type="presParOf" srcId="{298F4B73-587E-4650-A03E-409CA3082DD9}" destId="{F2024472-8EED-4F47-B27D-DC331309C322}" srcOrd="1" destOrd="0" presId="urn:microsoft.com/office/officeart/2005/8/layout/hierarchy1"/>
    <dgm:cxn modelId="{3B2A6AC1-70D3-48F8-9BF4-7A9DCA9D102E}" type="presParOf" srcId="{F23CE848-ED86-43A1-A3CD-018D00D46DC2}" destId="{2EDAAE3A-DD00-4474-9270-B56C39C7F91B}" srcOrd="1" destOrd="0" presId="urn:microsoft.com/office/officeart/2005/8/layout/hierarchy1"/>
    <dgm:cxn modelId="{046D6D8F-8D3C-443E-9CF3-C3CB3DE0A5E8}" type="presParOf" srcId="{09D31189-3CDB-4621-BFAB-3BF6CBBFAA13}" destId="{65A19625-CFEF-4B88-A650-E235FEFA9F27}" srcOrd="2" destOrd="0" presId="urn:microsoft.com/office/officeart/2005/8/layout/hierarchy1"/>
    <dgm:cxn modelId="{AE8DA77A-799C-475C-B204-E3E14D7D565E}" type="presParOf" srcId="{09D31189-3CDB-4621-BFAB-3BF6CBBFAA13}" destId="{2EE2675A-CF45-42EA-8DD1-DAF41F97B75E}" srcOrd="3" destOrd="0" presId="urn:microsoft.com/office/officeart/2005/8/layout/hierarchy1"/>
    <dgm:cxn modelId="{8540DF6D-6409-4D17-98F2-B6E5C1345740}" type="presParOf" srcId="{2EE2675A-CF45-42EA-8DD1-DAF41F97B75E}" destId="{0DCB6BD8-0CE3-47BF-B18E-D2AFA7EE678D}" srcOrd="0" destOrd="0" presId="urn:microsoft.com/office/officeart/2005/8/layout/hierarchy1"/>
    <dgm:cxn modelId="{3B781F93-5B30-4F23-AFBB-52B49DE24585}" type="presParOf" srcId="{0DCB6BD8-0CE3-47BF-B18E-D2AFA7EE678D}" destId="{1D2D3B32-1EB9-474F-8A89-4C1F81F0D99C}" srcOrd="0" destOrd="0" presId="urn:microsoft.com/office/officeart/2005/8/layout/hierarchy1"/>
    <dgm:cxn modelId="{E6C0F427-9756-413E-A3B3-06625A0FD016}" type="presParOf" srcId="{0DCB6BD8-0CE3-47BF-B18E-D2AFA7EE678D}" destId="{4F824A74-5BEE-4C36-B2AE-75B5D1A1F33D}" srcOrd="1" destOrd="0" presId="urn:microsoft.com/office/officeart/2005/8/layout/hierarchy1"/>
    <dgm:cxn modelId="{0D824780-64D0-4B4C-87E3-4222DFFF274C}" type="presParOf" srcId="{2EE2675A-CF45-42EA-8DD1-DAF41F97B75E}" destId="{1B08AFAD-7B69-4658-9480-47C5A5858A7F}" srcOrd="1" destOrd="0" presId="urn:microsoft.com/office/officeart/2005/8/layout/hierarchy1"/>
    <dgm:cxn modelId="{44B214B2-D496-40D7-AD31-7A6BD7B3D3E4}" type="presParOf" srcId="{CEFA98FC-9B3D-4CA1-ADEF-D73AEAF03ED2}" destId="{28F74CC2-3780-4CCA-888C-F927CCE0CDA4}" srcOrd="6" destOrd="0" presId="urn:microsoft.com/office/officeart/2005/8/layout/hierarchy1"/>
    <dgm:cxn modelId="{DF4C12F2-0824-44AB-8E60-4279D128EBCB}" type="presParOf" srcId="{CEFA98FC-9B3D-4CA1-ADEF-D73AEAF03ED2}" destId="{A534AAC0-CBC5-4107-BE55-493416310B6C}" srcOrd="7" destOrd="0" presId="urn:microsoft.com/office/officeart/2005/8/layout/hierarchy1"/>
    <dgm:cxn modelId="{85DD2141-DE15-4A61-824A-ECAA2D917C8E}" type="presParOf" srcId="{A534AAC0-CBC5-4107-BE55-493416310B6C}" destId="{5C413387-EEF3-4AA4-8274-42D54B71B26D}" srcOrd="0" destOrd="0" presId="urn:microsoft.com/office/officeart/2005/8/layout/hierarchy1"/>
    <dgm:cxn modelId="{37C76A87-79C0-4018-9EF8-227497A109FA}" type="presParOf" srcId="{5C413387-EEF3-4AA4-8274-42D54B71B26D}" destId="{A82DA678-6D9B-477D-AA9F-080F4B479CE6}" srcOrd="0" destOrd="0" presId="urn:microsoft.com/office/officeart/2005/8/layout/hierarchy1"/>
    <dgm:cxn modelId="{8A1F44C8-E0B7-46C8-8BBC-8CF8A81031BC}" type="presParOf" srcId="{5C413387-EEF3-4AA4-8274-42D54B71B26D}" destId="{5ED8ED74-2C52-454C-983F-337892FE3640}" srcOrd="1" destOrd="0" presId="urn:microsoft.com/office/officeart/2005/8/layout/hierarchy1"/>
    <dgm:cxn modelId="{B5151172-EEB5-471F-B89C-A0570D8F2E57}" type="presParOf" srcId="{A534AAC0-CBC5-4107-BE55-493416310B6C}" destId="{8341CA98-AB2C-46FC-AC65-5312B499D4FF}" srcOrd="1" destOrd="0" presId="urn:microsoft.com/office/officeart/2005/8/layout/hierarchy1"/>
    <dgm:cxn modelId="{8BF0FB3C-359C-4305-9EC6-D9394F5AD89B}" type="presParOf" srcId="{8341CA98-AB2C-46FC-AC65-5312B499D4FF}" destId="{3C683F6D-2231-494F-814D-74E3A77A5A8A}" srcOrd="0" destOrd="0" presId="urn:microsoft.com/office/officeart/2005/8/layout/hierarchy1"/>
    <dgm:cxn modelId="{839E34D0-E51F-4CAA-8A41-5608EBBF2B18}" type="presParOf" srcId="{8341CA98-AB2C-46FC-AC65-5312B499D4FF}" destId="{BCEDEAD7-780A-46A4-B059-5FD58702BABF}" srcOrd="1" destOrd="0" presId="urn:microsoft.com/office/officeart/2005/8/layout/hierarchy1"/>
    <dgm:cxn modelId="{6FA55561-D91B-4C33-A963-3817A8C9FD92}" type="presParOf" srcId="{BCEDEAD7-780A-46A4-B059-5FD58702BABF}" destId="{080107B7-7A0D-4B1D-9DD2-57FD9E8B90A0}" srcOrd="0" destOrd="0" presId="urn:microsoft.com/office/officeart/2005/8/layout/hierarchy1"/>
    <dgm:cxn modelId="{830E0309-D18C-46E9-9F54-8D9A370B37A0}" type="presParOf" srcId="{080107B7-7A0D-4B1D-9DD2-57FD9E8B90A0}" destId="{7B417AD7-0377-46DB-B9CD-1B27AF69E471}" srcOrd="0" destOrd="0" presId="urn:microsoft.com/office/officeart/2005/8/layout/hierarchy1"/>
    <dgm:cxn modelId="{80930E7D-F2D9-4B7C-A9A9-D6763BAA0587}" type="presParOf" srcId="{080107B7-7A0D-4B1D-9DD2-57FD9E8B90A0}" destId="{942B39B0-D74C-4573-8CA2-B8CA44386889}" srcOrd="1" destOrd="0" presId="urn:microsoft.com/office/officeart/2005/8/layout/hierarchy1"/>
    <dgm:cxn modelId="{3F5A9BD9-BEE4-43DF-997F-9F522E65296A}" type="presParOf" srcId="{BCEDEAD7-780A-46A4-B059-5FD58702BABF}" destId="{0B811607-9DCE-41AF-A398-84C7FC2C92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Early Intervention and Prevention</a:t>
          </a:r>
          <a:br>
            <a:rPr lang="en-GB" dirty="0"/>
          </a:br>
          <a:r>
            <a:rPr lang="en-GB" dirty="0"/>
            <a:t>Alison Tomes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BDAB220C-68E9-41F1-B99D-73514B26128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Inclusion Officer</a:t>
          </a:r>
          <a:br>
            <a:rPr lang="en-GB" dirty="0"/>
          </a:br>
          <a:endParaRPr lang="en-GB" dirty="0"/>
        </a:p>
      </dgm:t>
    </dgm:pt>
    <dgm:pt modelId="{5F7E7B33-7DEA-4935-A254-78BC56A00C0F}" type="parTrans" cxnId="{41D0F317-C641-416D-9BFC-6E040EBBE76B}">
      <dgm:prSet/>
      <dgm:spPr/>
      <dgm:t>
        <a:bodyPr/>
        <a:lstStyle/>
        <a:p>
          <a:endParaRPr lang="en-GB"/>
        </a:p>
      </dgm:t>
    </dgm:pt>
    <dgm:pt modelId="{FB7F4FA8-47E6-4DBD-B009-B375208DAB96}" type="sibTrans" cxnId="{41D0F317-C641-416D-9BFC-6E040EBBE76B}">
      <dgm:prSet/>
      <dgm:spPr/>
      <dgm:t>
        <a:bodyPr/>
        <a:lstStyle/>
        <a:p>
          <a:endParaRPr lang="en-GB"/>
        </a:p>
      </dgm:t>
    </dgm:pt>
    <dgm:pt modelId="{348AA1FD-00A0-42EB-AB0F-4285972CA87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Area SENDCO x2</a:t>
          </a:r>
        </a:p>
      </dgm:t>
    </dgm:pt>
    <dgm:pt modelId="{D7E871C9-A61D-4E8C-8302-DF03CF089C19}" type="parTrans" cxnId="{BE19B930-F6C2-44F1-A40D-F051AB9CD77E}">
      <dgm:prSet/>
      <dgm:spPr/>
      <dgm:t>
        <a:bodyPr/>
        <a:lstStyle/>
        <a:p>
          <a:endParaRPr lang="en-GB"/>
        </a:p>
      </dgm:t>
    </dgm:pt>
    <dgm:pt modelId="{418A6707-3C8F-4492-B525-B2F27E3FB634}" type="sibTrans" cxnId="{BE19B930-F6C2-44F1-A40D-F051AB9CD77E}">
      <dgm:prSet/>
      <dgm:spPr/>
      <dgm:t>
        <a:bodyPr/>
        <a:lstStyle/>
        <a:p>
          <a:endParaRPr lang="en-GB"/>
        </a:p>
      </dgm:t>
    </dgm:pt>
    <dgm:pt modelId="{2BBD77AC-915A-4AF6-85FF-6ECB9C8718C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Seedlings Practitioner</a:t>
          </a:r>
        </a:p>
      </dgm:t>
    </dgm:pt>
    <dgm:pt modelId="{6E0B6618-BB21-4888-9E4D-8F9EBABADFBE}" type="parTrans" cxnId="{4E9EB71C-98A0-4957-9F0F-481D7B05AB5E}">
      <dgm:prSet/>
      <dgm:spPr/>
      <dgm:t>
        <a:bodyPr/>
        <a:lstStyle/>
        <a:p>
          <a:endParaRPr lang="en-GB"/>
        </a:p>
      </dgm:t>
    </dgm:pt>
    <dgm:pt modelId="{17456006-9185-4F70-8ECC-0BFFFEFB1463}" type="sibTrans" cxnId="{4E9EB71C-98A0-4957-9F0F-481D7B05AB5E}">
      <dgm:prSet/>
      <dgm:spPr/>
      <dgm:t>
        <a:bodyPr/>
        <a:lstStyle/>
        <a:p>
          <a:endParaRPr lang="en-GB"/>
        </a:p>
      </dgm:t>
    </dgm:pt>
    <dgm:pt modelId="{961A5CDE-D10E-4FF5-B25E-B30576D0973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Inclusion Officer</a:t>
          </a:r>
          <a:br>
            <a:rPr lang="en-GB" dirty="0"/>
          </a:br>
          <a:endParaRPr lang="en-GB" dirty="0"/>
        </a:p>
      </dgm:t>
    </dgm:pt>
    <dgm:pt modelId="{11ABF444-C8B9-4FA3-9012-761ACF53C8E0}" type="parTrans" cxnId="{06E8B0B5-E31E-4459-85BD-CC87848F8433}">
      <dgm:prSet/>
      <dgm:spPr/>
      <dgm:t>
        <a:bodyPr/>
        <a:lstStyle/>
        <a:p>
          <a:endParaRPr lang="en-GB"/>
        </a:p>
      </dgm:t>
    </dgm:pt>
    <dgm:pt modelId="{568D2A2D-A47A-401E-92B4-FCF7FC0ED19D}" type="sibTrans" cxnId="{06E8B0B5-E31E-4459-85BD-CC87848F8433}">
      <dgm:prSet/>
      <dgm:spPr/>
      <dgm:t>
        <a:bodyPr/>
        <a:lstStyle/>
        <a:p>
          <a:endParaRPr lang="en-GB"/>
        </a:p>
      </dgm:t>
    </dgm:pt>
    <dgm:pt modelId="{9CFCB653-C9F1-4C1D-89DA-4A4264184C9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Safeguarding and Welfare Officer x2</a:t>
          </a:r>
        </a:p>
      </dgm:t>
    </dgm:pt>
    <dgm:pt modelId="{211A4D9D-2756-40CB-B95A-1805CFF17161}" type="parTrans" cxnId="{2B96907E-A45D-43DE-AB85-D3550DF0683B}">
      <dgm:prSet/>
      <dgm:spPr/>
      <dgm:t>
        <a:bodyPr/>
        <a:lstStyle/>
        <a:p>
          <a:endParaRPr lang="en-GB"/>
        </a:p>
      </dgm:t>
    </dgm:pt>
    <dgm:pt modelId="{D797DFF1-92BC-440E-8EA1-B9D69F8F4C53}" type="sibTrans" cxnId="{2B96907E-A45D-43DE-AB85-D3550DF0683B}">
      <dgm:prSet/>
      <dgm:spPr/>
      <dgm:t>
        <a:bodyPr/>
        <a:lstStyle/>
        <a:p>
          <a:endParaRPr lang="en-GB"/>
        </a:p>
      </dgm:t>
    </dgm:pt>
    <dgm:pt modelId="{98FD3A00-3CA9-4504-8CD0-C4DC16D9E9D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Talking Together Speech Therapist</a:t>
          </a:r>
        </a:p>
      </dgm:t>
    </dgm:pt>
    <dgm:pt modelId="{BC395A9C-89CA-40A1-AE68-08BB75DB90D5}" type="parTrans" cxnId="{57042779-C629-460F-87C9-D56C56D49B6B}">
      <dgm:prSet/>
      <dgm:spPr/>
      <dgm:t>
        <a:bodyPr/>
        <a:lstStyle/>
        <a:p>
          <a:endParaRPr lang="en-GB"/>
        </a:p>
      </dgm:t>
    </dgm:pt>
    <dgm:pt modelId="{37961428-5396-4CE7-82B8-E2B57E4BE67A}" type="sibTrans" cxnId="{57042779-C629-460F-87C9-D56C56D49B6B}">
      <dgm:prSet/>
      <dgm:spPr/>
      <dgm:t>
        <a:bodyPr/>
        <a:lstStyle/>
        <a:p>
          <a:endParaRPr lang="en-GB"/>
        </a:p>
      </dgm:t>
    </dgm:pt>
    <dgm:pt modelId="{8271CE0B-34BF-4F5B-AB84-4A7734416F9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Talking Together Practitioner x3</a:t>
          </a:r>
        </a:p>
      </dgm:t>
    </dgm:pt>
    <dgm:pt modelId="{83910BE9-F7D3-46A5-8CDB-B5D2E2752014}" type="parTrans" cxnId="{ED651299-6A46-42D5-ABFB-EBB84978F502}">
      <dgm:prSet/>
      <dgm:spPr/>
      <dgm:t>
        <a:bodyPr/>
        <a:lstStyle/>
        <a:p>
          <a:endParaRPr lang="en-GB"/>
        </a:p>
      </dgm:t>
    </dgm:pt>
    <dgm:pt modelId="{CA7CEA6B-5634-4871-8187-C546133CA994}" type="sibTrans" cxnId="{ED651299-6A46-42D5-ABFB-EBB84978F502}">
      <dgm:prSet/>
      <dgm:spPr/>
      <dgm:t>
        <a:bodyPr/>
        <a:lstStyle/>
        <a:p>
          <a:endParaRPr lang="en-GB"/>
        </a:p>
      </dgm:t>
    </dgm:pt>
    <dgm:pt modelId="{9A113D05-931D-49F8-A975-766249FF454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Training Officer</a:t>
          </a:r>
        </a:p>
      </dgm:t>
    </dgm:pt>
    <dgm:pt modelId="{77633232-B0C9-4F9B-A8A4-1F6911670A6D}" type="parTrans" cxnId="{AD3752D2-4781-4084-AC32-54C7B0BAC6EA}">
      <dgm:prSet/>
      <dgm:spPr/>
      <dgm:t>
        <a:bodyPr/>
        <a:lstStyle/>
        <a:p>
          <a:endParaRPr lang="en-GB"/>
        </a:p>
      </dgm:t>
    </dgm:pt>
    <dgm:pt modelId="{713553FC-6FCD-4FBF-8CBB-8D3D214FEA52}" type="sibTrans" cxnId="{AD3752D2-4781-4084-AC32-54C7B0BAC6EA}">
      <dgm:prSet/>
      <dgm:spPr/>
      <dgm:t>
        <a:bodyPr/>
        <a:lstStyle/>
        <a:p>
          <a:endParaRPr lang="en-GB"/>
        </a:p>
      </dgm:t>
    </dgm:pt>
    <dgm:pt modelId="{06474F11-BC14-44B6-9AA7-CE398141124A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Inclusion Officer</a:t>
          </a:r>
          <a:br>
            <a:rPr lang="en-GB" dirty="0"/>
          </a:br>
          <a:endParaRPr lang="en-GB" dirty="0"/>
        </a:p>
      </dgm:t>
    </dgm:pt>
    <dgm:pt modelId="{C047A0C4-BF04-4EDF-A22C-7055A2B18B21}" type="parTrans" cxnId="{7A5EF177-4702-427D-A1AA-31410DBA1C8A}">
      <dgm:prSet/>
      <dgm:spPr/>
      <dgm:t>
        <a:bodyPr/>
        <a:lstStyle/>
        <a:p>
          <a:endParaRPr lang="en-GB"/>
        </a:p>
      </dgm:t>
    </dgm:pt>
    <dgm:pt modelId="{1B28C8AD-3970-485A-9B2E-9E87645E9E13}" type="sibTrans" cxnId="{7A5EF177-4702-427D-A1AA-31410DBA1C8A}">
      <dgm:prSet/>
      <dgm:spPr/>
      <dgm:t>
        <a:bodyPr/>
        <a:lstStyle/>
        <a:p>
          <a:endParaRPr lang="en-GB"/>
        </a:p>
      </dgm:t>
    </dgm:pt>
    <dgm:pt modelId="{54648BE6-C285-47FC-84F1-4176E9EE08AA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Inclusion Officer</a:t>
          </a:r>
          <a:br>
            <a:rPr lang="en-GB" dirty="0"/>
          </a:br>
          <a:endParaRPr lang="en-GB" dirty="0"/>
        </a:p>
      </dgm:t>
    </dgm:pt>
    <dgm:pt modelId="{DC2E452E-6D4E-4200-9244-BABFDB640AC7}" type="parTrans" cxnId="{6ED13504-F6F3-4C51-BAF7-1948A932E9A6}">
      <dgm:prSet/>
      <dgm:spPr/>
      <dgm:t>
        <a:bodyPr/>
        <a:lstStyle/>
        <a:p>
          <a:endParaRPr lang="en-GB"/>
        </a:p>
      </dgm:t>
    </dgm:pt>
    <dgm:pt modelId="{D17C0143-8D50-440B-AD83-3D0D064E2B67}" type="sibTrans" cxnId="{6ED13504-F6F3-4C51-BAF7-1948A932E9A6}">
      <dgm:prSet/>
      <dgm:spPr/>
      <dgm:t>
        <a:bodyPr/>
        <a:lstStyle/>
        <a:p>
          <a:endParaRPr lang="en-GB"/>
        </a:p>
      </dgm:t>
    </dgm:pt>
    <dgm:pt modelId="{E8952CFD-A78A-4246-A65C-97588C1F63A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Area SENDCO x4</a:t>
          </a:r>
        </a:p>
      </dgm:t>
    </dgm:pt>
    <dgm:pt modelId="{EB5EFBCC-74A5-4428-ADD8-2AE14BDDBFA3}" type="parTrans" cxnId="{1F32A1C6-9C1E-409C-903B-90924F86CCD2}">
      <dgm:prSet/>
      <dgm:spPr/>
      <dgm:t>
        <a:bodyPr/>
        <a:lstStyle/>
        <a:p>
          <a:endParaRPr lang="en-GB"/>
        </a:p>
      </dgm:t>
    </dgm:pt>
    <dgm:pt modelId="{36AEC03C-7D93-44FE-8A21-544A1B4EC956}" type="sibTrans" cxnId="{1F32A1C6-9C1E-409C-903B-90924F86CCD2}">
      <dgm:prSet/>
      <dgm:spPr/>
      <dgm:t>
        <a:bodyPr/>
        <a:lstStyle/>
        <a:p>
          <a:endParaRPr lang="en-GB"/>
        </a:p>
      </dgm:t>
    </dgm:pt>
    <dgm:pt modelId="{F1401E94-E5E0-4878-A0E4-08DBCD02CBB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Portage Home Visitor x4</a:t>
          </a:r>
        </a:p>
      </dgm:t>
    </dgm:pt>
    <dgm:pt modelId="{461E8276-64D8-4422-BFD2-006B7052AE35}" type="parTrans" cxnId="{1ED508EA-3198-4BB7-A7C7-AAA5690A8F4F}">
      <dgm:prSet/>
      <dgm:spPr/>
      <dgm:t>
        <a:bodyPr/>
        <a:lstStyle/>
        <a:p>
          <a:endParaRPr lang="en-GB"/>
        </a:p>
      </dgm:t>
    </dgm:pt>
    <dgm:pt modelId="{DB4B403C-F901-4366-8673-196586590B9F}" type="sibTrans" cxnId="{1ED508EA-3198-4BB7-A7C7-AAA5690A8F4F}">
      <dgm:prSet/>
      <dgm:spPr/>
      <dgm:t>
        <a:bodyPr/>
        <a:lstStyle/>
        <a:p>
          <a:endParaRPr lang="en-GB"/>
        </a:p>
      </dgm:t>
    </dgm:pt>
    <dgm:pt modelId="{D1B05744-1EF4-4FF1-8496-67994D082F0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Years Inclusion Officer</a:t>
          </a:r>
          <a:br>
            <a:rPr lang="en-GB" dirty="0"/>
          </a:br>
          <a:endParaRPr lang="en-GB" dirty="0"/>
        </a:p>
      </dgm:t>
    </dgm:pt>
    <dgm:pt modelId="{31EFE63C-F84A-4EAC-94F6-A55E9CCADD3A}" type="parTrans" cxnId="{56D52427-31D6-4E47-BB91-DC4F07AA4D6A}">
      <dgm:prSet/>
      <dgm:spPr/>
      <dgm:t>
        <a:bodyPr/>
        <a:lstStyle/>
        <a:p>
          <a:endParaRPr lang="en-GB"/>
        </a:p>
      </dgm:t>
    </dgm:pt>
    <dgm:pt modelId="{48EEC72D-F30D-4064-A3AA-958A7D3E6E46}" type="sibTrans" cxnId="{56D52427-31D6-4E47-BB91-DC4F07AA4D6A}">
      <dgm:prSet/>
      <dgm:spPr/>
      <dgm:t>
        <a:bodyPr/>
        <a:lstStyle/>
        <a:p>
          <a:endParaRPr lang="en-GB"/>
        </a:p>
      </dgm:t>
    </dgm:pt>
    <dgm:pt modelId="{46BDDFC6-E072-4BFC-B4B2-A8823D31DBD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Childminder Support Officer</a:t>
          </a:r>
        </a:p>
      </dgm:t>
    </dgm:pt>
    <dgm:pt modelId="{851F7324-4725-4951-9D13-EF04703073A4}" type="parTrans" cxnId="{ADDB7FB8-C4EF-4E49-8883-DF5943681DCD}">
      <dgm:prSet/>
      <dgm:spPr/>
      <dgm:t>
        <a:bodyPr/>
        <a:lstStyle/>
        <a:p>
          <a:endParaRPr lang="en-GB"/>
        </a:p>
      </dgm:t>
    </dgm:pt>
    <dgm:pt modelId="{403E6BB3-65C7-4485-A6E3-87EB37BA88F1}" type="sibTrans" cxnId="{ADDB7FB8-C4EF-4E49-8883-DF5943681DCD}">
      <dgm:prSet/>
      <dgm:spPr/>
      <dgm:t>
        <a:bodyPr/>
        <a:lstStyle/>
        <a:p>
          <a:endParaRPr lang="en-GB"/>
        </a:p>
      </dgm:t>
    </dgm:pt>
    <dgm:pt modelId="{52556090-FD80-4561-A164-01D4460FFCB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Area SENDCO X2</a:t>
          </a:r>
        </a:p>
      </dgm:t>
    </dgm:pt>
    <dgm:pt modelId="{618FBEFF-FA39-4A89-85E8-27424D923A44}" type="parTrans" cxnId="{9AB0AE90-02EE-4A01-8227-35BAB8D0A69E}">
      <dgm:prSet/>
      <dgm:spPr/>
      <dgm:t>
        <a:bodyPr/>
        <a:lstStyle/>
        <a:p>
          <a:endParaRPr lang="en-GB"/>
        </a:p>
      </dgm:t>
    </dgm:pt>
    <dgm:pt modelId="{E44B5B71-6451-4130-A135-30FF64EFA0B5}" type="sibTrans" cxnId="{9AB0AE90-02EE-4A01-8227-35BAB8D0A69E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5E59C366-40FC-48F4-B1D7-D8826D26223D}" type="pres">
      <dgm:prSet presAssocID="{5F7E7B33-7DEA-4935-A254-78BC56A00C0F}" presName="Name10" presStyleLbl="parChTrans1D2" presStyleIdx="0" presStyleCnt="5"/>
      <dgm:spPr/>
    </dgm:pt>
    <dgm:pt modelId="{309EA44F-8262-41A0-B0F9-5A8811CB8AF5}" type="pres">
      <dgm:prSet presAssocID="{BDAB220C-68E9-41F1-B99D-73514B26128D}" presName="hierRoot2" presStyleCnt="0"/>
      <dgm:spPr/>
    </dgm:pt>
    <dgm:pt modelId="{1C25AF43-5C97-4B7D-B90F-2EF6CF339EDD}" type="pres">
      <dgm:prSet presAssocID="{BDAB220C-68E9-41F1-B99D-73514B26128D}" presName="composite2" presStyleCnt="0"/>
      <dgm:spPr/>
    </dgm:pt>
    <dgm:pt modelId="{9D75F984-B407-45EA-8E42-133835F85D80}" type="pres">
      <dgm:prSet presAssocID="{BDAB220C-68E9-41F1-B99D-73514B26128D}" presName="background2" presStyleLbl="node2" presStyleIdx="0" presStyleCnt="5"/>
      <dgm:spPr/>
    </dgm:pt>
    <dgm:pt modelId="{8DA1459D-08DE-455D-900D-2517AD1A455F}" type="pres">
      <dgm:prSet presAssocID="{BDAB220C-68E9-41F1-B99D-73514B26128D}" presName="text2" presStyleLbl="fgAcc2" presStyleIdx="0" presStyleCnt="5">
        <dgm:presLayoutVars>
          <dgm:chPref val="3"/>
        </dgm:presLayoutVars>
      </dgm:prSet>
      <dgm:spPr/>
    </dgm:pt>
    <dgm:pt modelId="{6C1A7704-268B-4DDC-96BE-38F2201F28A5}" type="pres">
      <dgm:prSet presAssocID="{BDAB220C-68E9-41F1-B99D-73514B26128D}" presName="hierChild3" presStyleCnt="0"/>
      <dgm:spPr/>
    </dgm:pt>
    <dgm:pt modelId="{EE5529CB-8C55-4094-AF30-9385C3456B2C}" type="pres">
      <dgm:prSet presAssocID="{D7E871C9-A61D-4E8C-8302-DF03CF089C19}" presName="Name17" presStyleLbl="parChTrans1D3" presStyleIdx="0" presStyleCnt="10"/>
      <dgm:spPr/>
    </dgm:pt>
    <dgm:pt modelId="{32C6EAD2-E357-4396-8299-FD67E9FB1217}" type="pres">
      <dgm:prSet presAssocID="{348AA1FD-00A0-42EB-AB0F-4285972CA878}" presName="hierRoot3" presStyleCnt="0"/>
      <dgm:spPr/>
    </dgm:pt>
    <dgm:pt modelId="{19C4121F-7ED6-474B-86E5-B2B1B38191C9}" type="pres">
      <dgm:prSet presAssocID="{348AA1FD-00A0-42EB-AB0F-4285972CA878}" presName="composite3" presStyleCnt="0"/>
      <dgm:spPr/>
    </dgm:pt>
    <dgm:pt modelId="{1988BCC5-45AA-470B-9AB4-B23B127777C7}" type="pres">
      <dgm:prSet presAssocID="{348AA1FD-00A0-42EB-AB0F-4285972CA878}" presName="background3" presStyleLbl="node3" presStyleIdx="0" presStyleCnt="10"/>
      <dgm:spPr/>
    </dgm:pt>
    <dgm:pt modelId="{4C74E51A-37B0-40BF-9F6D-440801F5957C}" type="pres">
      <dgm:prSet presAssocID="{348AA1FD-00A0-42EB-AB0F-4285972CA878}" presName="text3" presStyleLbl="fgAcc3" presStyleIdx="0" presStyleCnt="10">
        <dgm:presLayoutVars>
          <dgm:chPref val="3"/>
        </dgm:presLayoutVars>
      </dgm:prSet>
      <dgm:spPr/>
    </dgm:pt>
    <dgm:pt modelId="{AEFA8FE5-81E5-42F5-AA55-C2A05867B98D}" type="pres">
      <dgm:prSet presAssocID="{348AA1FD-00A0-42EB-AB0F-4285972CA878}" presName="hierChild4" presStyleCnt="0"/>
      <dgm:spPr/>
    </dgm:pt>
    <dgm:pt modelId="{6A022193-F1C6-4048-AF2E-1251063BD06D}" type="pres">
      <dgm:prSet presAssocID="{6E0B6618-BB21-4888-9E4D-8F9EBABADFBE}" presName="Name17" presStyleLbl="parChTrans1D3" presStyleIdx="1" presStyleCnt="10"/>
      <dgm:spPr/>
    </dgm:pt>
    <dgm:pt modelId="{C85813FB-112C-47F5-98BC-AAC274B302FC}" type="pres">
      <dgm:prSet presAssocID="{2BBD77AC-915A-4AF6-85FF-6ECB9C8718C9}" presName="hierRoot3" presStyleCnt="0"/>
      <dgm:spPr/>
    </dgm:pt>
    <dgm:pt modelId="{0F1B2F5B-DA28-41A1-B338-DE4D72BA8760}" type="pres">
      <dgm:prSet presAssocID="{2BBD77AC-915A-4AF6-85FF-6ECB9C8718C9}" presName="composite3" presStyleCnt="0"/>
      <dgm:spPr/>
    </dgm:pt>
    <dgm:pt modelId="{1CB36319-D03C-4D7D-857F-9B32A8E76273}" type="pres">
      <dgm:prSet presAssocID="{2BBD77AC-915A-4AF6-85FF-6ECB9C8718C9}" presName="background3" presStyleLbl="node3" presStyleIdx="1" presStyleCnt="10"/>
      <dgm:spPr/>
    </dgm:pt>
    <dgm:pt modelId="{CC48EB0D-689E-407C-9B9E-C924106BA7DA}" type="pres">
      <dgm:prSet presAssocID="{2BBD77AC-915A-4AF6-85FF-6ECB9C8718C9}" presName="text3" presStyleLbl="fgAcc3" presStyleIdx="1" presStyleCnt="10">
        <dgm:presLayoutVars>
          <dgm:chPref val="3"/>
        </dgm:presLayoutVars>
      </dgm:prSet>
      <dgm:spPr/>
    </dgm:pt>
    <dgm:pt modelId="{FB57DABE-8B60-4BED-8242-679B9B58D32E}" type="pres">
      <dgm:prSet presAssocID="{2BBD77AC-915A-4AF6-85FF-6ECB9C8718C9}" presName="hierChild4" presStyleCnt="0"/>
      <dgm:spPr/>
    </dgm:pt>
    <dgm:pt modelId="{039F44F6-F987-46FE-BA5D-57070836FE42}" type="pres">
      <dgm:prSet presAssocID="{11ABF444-C8B9-4FA3-9012-761ACF53C8E0}" presName="Name10" presStyleLbl="parChTrans1D2" presStyleIdx="1" presStyleCnt="5"/>
      <dgm:spPr/>
    </dgm:pt>
    <dgm:pt modelId="{90C6501C-3EA4-485E-B0D4-A18CB5371221}" type="pres">
      <dgm:prSet presAssocID="{961A5CDE-D10E-4FF5-B25E-B30576D0973D}" presName="hierRoot2" presStyleCnt="0"/>
      <dgm:spPr/>
    </dgm:pt>
    <dgm:pt modelId="{C8D6C5A5-3087-4228-BA3E-4BC5B29F3B6B}" type="pres">
      <dgm:prSet presAssocID="{961A5CDE-D10E-4FF5-B25E-B30576D0973D}" presName="composite2" presStyleCnt="0"/>
      <dgm:spPr/>
    </dgm:pt>
    <dgm:pt modelId="{1E407913-7AF8-40B6-BDED-408B76A8E9AC}" type="pres">
      <dgm:prSet presAssocID="{961A5CDE-D10E-4FF5-B25E-B30576D0973D}" presName="background2" presStyleLbl="node2" presStyleIdx="1" presStyleCnt="5"/>
      <dgm:spPr/>
    </dgm:pt>
    <dgm:pt modelId="{D96E71E2-A50E-4BFD-BA18-5253F769F09E}" type="pres">
      <dgm:prSet presAssocID="{961A5CDE-D10E-4FF5-B25E-B30576D0973D}" presName="text2" presStyleLbl="fgAcc2" presStyleIdx="1" presStyleCnt="5">
        <dgm:presLayoutVars>
          <dgm:chPref val="3"/>
        </dgm:presLayoutVars>
      </dgm:prSet>
      <dgm:spPr/>
    </dgm:pt>
    <dgm:pt modelId="{75E75EEC-2129-498F-B3BA-E6F3398216C4}" type="pres">
      <dgm:prSet presAssocID="{961A5CDE-D10E-4FF5-B25E-B30576D0973D}" presName="hierChild3" presStyleCnt="0"/>
      <dgm:spPr/>
    </dgm:pt>
    <dgm:pt modelId="{44BFCF13-2A9B-4B6D-8452-14FD00DF78FD}" type="pres">
      <dgm:prSet presAssocID="{211A4D9D-2756-40CB-B95A-1805CFF17161}" presName="Name17" presStyleLbl="parChTrans1D3" presStyleIdx="2" presStyleCnt="10"/>
      <dgm:spPr/>
    </dgm:pt>
    <dgm:pt modelId="{C1A99878-8E4B-43F9-8164-700EE61DA030}" type="pres">
      <dgm:prSet presAssocID="{9CFCB653-C9F1-4C1D-89DA-4A4264184C97}" presName="hierRoot3" presStyleCnt="0"/>
      <dgm:spPr/>
    </dgm:pt>
    <dgm:pt modelId="{EDD7AD22-28FC-409F-9FEC-5E71F1E96F03}" type="pres">
      <dgm:prSet presAssocID="{9CFCB653-C9F1-4C1D-89DA-4A4264184C97}" presName="composite3" presStyleCnt="0"/>
      <dgm:spPr/>
    </dgm:pt>
    <dgm:pt modelId="{6236755C-2AA0-430A-9BB3-A04C60C3D9BB}" type="pres">
      <dgm:prSet presAssocID="{9CFCB653-C9F1-4C1D-89DA-4A4264184C97}" presName="background3" presStyleLbl="node3" presStyleIdx="2" presStyleCnt="10"/>
      <dgm:spPr/>
    </dgm:pt>
    <dgm:pt modelId="{9E4F2108-0556-4B08-A233-37036D70ABAF}" type="pres">
      <dgm:prSet presAssocID="{9CFCB653-C9F1-4C1D-89DA-4A4264184C97}" presName="text3" presStyleLbl="fgAcc3" presStyleIdx="2" presStyleCnt="10">
        <dgm:presLayoutVars>
          <dgm:chPref val="3"/>
        </dgm:presLayoutVars>
      </dgm:prSet>
      <dgm:spPr/>
    </dgm:pt>
    <dgm:pt modelId="{50F23107-E381-44DE-95F0-929EF4562CB9}" type="pres">
      <dgm:prSet presAssocID="{9CFCB653-C9F1-4C1D-89DA-4A4264184C97}" presName="hierChild4" presStyleCnt="0"/>
      <dgm:spPr/>
    </dgm:pt>
    <dgm:pt modelId="{87A1A0BB-FB9E-496D-AA1E-AEEFBD3A4461}" type="pres">
      <dgm:prSet presAssocID="{BC395A9C-89CA-40A1-AE68-08BB75DB90D5}" presName="Name17" presStyleLbl="parChTrans1D3" presStyleIdx="3" presStyleCnt="10"/>
      <dgm:spPr/>
    </dgm:pt>
    <dgm:pt modelId="{468CAB2B-11F6-4B54-842C-46651D2B791F}" type="pres">
      <dgm:prSet presAssocID="{98FD3A00-3CA9-4504-8CD0-C4DC16D9E9D2}" presName="hierRoot3" presStyleCnt="0"/>
      <dgm:spPr/>
    </dgm:pt>
    <dgm:pt modelId="{C321D034-DCC7-4B39-9211-40E36B000C91}" type="pres">
      <dgm:prSet presAssocID="{98FD3A00-3CA9-4504-8CD0-C4DC16D9E9D2}" presName="composite3" presStyleCnt="0"/>
      <dgm:spPr/>
    </dgm:pt>
    <dgm:pt modelId="{367CF4B0-396B-4217-8589-70713E55DC5C}" type="pres">
      <dgm:prSet presAssocID="{98FD3A00-3CA9-4504-8CD0-C4DC16D9E9D2}" presName="background3" presStyleLbl="node3" presStyleIdx="3" presStyleCnt="10"/>
      <dgm:spPr/>
    </dgm:pt>
    <dgm:pt modelId="{328F16F8-4F4A-446E-88B1-135001D5CBBA}" type="pres">
      <dgm:prSet presAssocID="{98FD3A00-3CA9-4504-8CD0-C4DC16D9E9D2}" presName="text3" presStyleLbl="fgAcc3" presStyleIdx="3" presStyleCnt="10">
        <dgm:presLayoutVars>
          <dgm:chPref val="3"/>
        </dgm:presLayoutVars>
      </dgm:prSet>
      <dgm:spPr/>
    </dgm:pt>
    <dgm:pt modelId="{AA0C281C-7625-43E6-81D8-FEF79B26D1F9}" type="pres">
      <dgm:prSet presAssocID="{98FD3A00-3CA9-4504-8CD0-C4DC16D9E9D2}" presName="hierChild4" presStyleCnt="0"/>
      <dgm:spPr/>
    </dgm:pt>
    <dgm:pt modelId="{31466CBC-F8C0-4738-B522-5CC99DC5DFB8}" type="pres">
      <dgm:prSet presAssocID="{83910BE9-F7D3-46A5-8CDB-B5D2E2752014}" presName="Name17" presStyleLbl="parChTrans1D3" presStyleIdx="4" presStyleCnt="10"/>
      <dgm:spPr/>
    </dgm:pt>
    <dgm:pt modelId="{84673B3F-0F5B-46E8-8B57-23B117479C8D}" type="pres">
      <dgm:prSet presAssocID="{8271CE0B-34BF-4F5B-AB84-4A7734416F99}" presName="hierRoot3" presStyleCnt="0"/>
      <dgm:spPr/>
    </dgm:pt>
    <dgm:pt modelId="{7CBD73C6-164A-4699-947E-C8D02FDC8F7D}" type="pres">
      <dgm:prSet presAssocID="{8271CE0B-34BF-4F5B-AB84-4A7734416F99}" presName="composite3" presStyleCnt="0"/>
      <dgm:spPr/>
    </dgm:pt>
    <dgm:pt modelId="{C5D2CF23-B32F-452B-BA68-90B6CAFEB1F8}" type="pres">
      <dgm:prSet presAssocID="{8271CE0B-34BF-4F5B-AB84-4A7734416F99}" presName="background3" presStyleLbl="node3" presStyleIdx="4" presStyleCnt="10"/>
      <dgm:spPr/>
    </dgm:pt>
    <dgm:pt modelId="{1488A0A9-0A00-4F64-89A0-1496AC713E5A}" type="pres">
      <dgm:prSet presAssocID="{8271CE0B-34BF-4F5B-AB84-4A7734416F99}" presName="text3" presStyleLbl="fgAcc3" presStyleIdx="4" presStyleCnt="10">
        <dgm:presLayoutVars>
          <dgm:chPref val="3"/>
        </dgm:presLayoutVars>
      </dgm:prSet>
      <dgm:spPr/>
    </dgm:pt>
    <dgm:pt modelId="{119CB616-07AF-45CB-B6E4-E83AABBDBDA0}" type="pres">
      <dgm:prSet presAssocID="{8271CE0B-34BF-4F5B-AB84-4A7734416F99}" presName="hierChild4" presStyleCnt="0"/>
      <dgm:spPr/>
    </dgm:pt>
    <dgm:pt modelId="{4BEC84C7-7985-4082-B6A6-FAF9F6FE00DF}" type="pres">
      <dgm:prSet presAssocID="{77633232-B0C9-4F9B-A8A4-1F6911670A6D}" presName="Name17" presStyleLbl="parChTrans1D3" presStyleIdx="5" presStyleCnt="10"/>
      <dgm:spPr/>
    </dgm:pt>
    <dgm:pt modelId="{EB799AFA-34AC-4D4B-8710-DCA68037450A}" type="pres">
      <dgm:prSet presAssocID="{9A113D05-931D-49F8-A975-766249FF4547}" presName="hierRoot3" presStyleCnt="0"/>
      <dgm:spPr/>
    </dgm:pt>
    <dgm:pt modelId="{805B007D-3163-4BC2-8BE8-7CCEDD0B25CF}" type="pres">
      <dgm:prSet presAssocID="{9A113D05-931D-49F8-A975-766249FF4547}" presName="composite3" presStyleCnt="0"/>
      <dgm:spPr/>
    </dgm:pt>
    <dgm:pt modelId="{ECC57379-F1C6-495A-82F9-182A32328B54}" type="pres">
      <dgm:prSet presAssocID="{9A113D05-931D-49F8-A975-766249FF4547}" presName="background3" presStyleLbl="node3" presStyleIdx="5" presStyleCnt="10"/>
      <dgm:spPr/>
    </dgm:pt>
    <dgm:pt modelId="{5223A321-21EA-4697-A025-C11C8466EE53}" type="pres">
      <dgm:prSet presAssocID="{9A113D05-931D-49F8-A975-766249FF4547}" presName="text3" presStyleLbl="fgAcc3" presStyleIdx="5" presStyleCnt="10">
        <dgm:presLayoutVars>
          <dgm:chPref val="3"/>
        </dgm:presLayoutVars>
      </dgm:prSet>
      <dgm:spPr/>
    </dgm:pt>
    <dgm:pt modelId="{9A16AE66-47F0-4A63-8FDA-8A95C010673A}" type="pres">
      <dgm:prSet presAssocID="{9A113D05-931D-49F8-A975-766249FF4547}" presName="hierChild4" presStyleCnt="0"/>
      <dgm:spPr/>
    </dgm:pt>
    <dgm:pt modelId="{9A3A4395-9803-4CB7-843A-58E6B912E47A}" type="pres">
      <dgm:prSet presAssocID="{C047A0C4-BF04-4EDF-A22C-7055A2B18B21}" presName="Name10" presStyleLbl="parChTrans1D2" presStyleIdx="2" presStyleCnt="5"/>
      <dgm:spPr/>
    </dgm:pt>
    <dgm:pt modelId="{79858271-0651-465A-944D-5F2C2E8C1CF4}" type="pres">
      <dgm:prSet presAssocID="{06474F11-BC14-44B6-9AA7-CE398141124A}" presName="hierRoot2" presStyleCnt="0"/>
      <dgm:spPr/>
    </dgm:pt>
    <dgm:pt modelId="{8AFBD854-B358-4302-8595-DB6A8BDF7071}" type="pres">
      <dgm:prSet presAssocID="{06474F11-BC14-44B6-9AA7-CE398141124A}" presName="composite2" presStyleCnt="0"/>
      <dgm:spPr/>
    </dgm:pt>
    <dgm:pt modelId="{10B64558-3E6C-44DE-A792-DF8A16C87476}" type="pres">
      <dgm:prSet presAssocID="{06474F11-BC14-44B6-9AA7-CE398141124A}" presName="background2" presStyleLbl="node2" presStyleIdx="2" presStyleCnt="5"/>
      <dgm:spPr/>
    </dgm:pt>
    <dgm:pt modelId="{1B247919-EA19-4158-B08C-E32884F9C90B}" type="pres">
      <dgm:prSet presAssocID="{06474F11-BC14-44B6-9AA7-CE398141124A}" presName="text2" presStyleLbl="fgAcc2" presStyleIdx="2" presStyleCnt="5">
        <dgm:presLayoutVars>
          <dgm:chPref val="3"/>
        </dgm:presLayoutVars>
      </dgm:prSet>
      <dgm:spPr/>
    </dgm:pt>
    <dgm:pt modelId="{A48A86FB-8C78-4109-9986-E64AB20548AC}" type="pres">
      <dgm:prSet presAssocID="{06474F11-BC14-44B6-9AA7-CE398141124A}" presName="hierChild3" presStyleCnt="0"/>
      <dgm:spPr/>
    </dgm:pt>
    <dgm:pt modelId="{7F63A5E7-24DB-4183-AB76-D340516319C9}" type="pres">
      <dgm:prSet presAssocID="{EB5EFBCC-74A5-4428-ADD8-2AE14BDDBFA3}" presName="Name17" presStyleLbl="parChTrans1D3" presStyleIdx="6" presStyleCnt="10"/>
      <dgm:spPr/>
    </dgm:pt>
    <dgm:pt modelId="{AE889CF5-DE8F-4368-94B3-CF561E83A233}" type="pres">
      <dgm:prSet presAssocID="{E8952CFD-A78A-4246-A65C-97588C1F63A6}" presName="hierRoot3" presStyleCnt="0"/>
      <dgm:spPr/>
    </dgm:pt>
    <dgm:pt modelId="{2879B921-7165-41E2-8E68-1B49D6E5D38D}" type="pres">
      <dgm:prSet presAssocID="{E8952CFD-A78A-4246-A65C-97588C1F63A6}" presName="composite3" presStyleCnt="0"/>
      <dgm:spPr/>
    </dgm:pt>
    <dgm:pt modelId="{7E930CBF-88A7-4F4B-A034-A785060D7360}" type="pres">
      <dgm:prSet presAssocID="{E8952CFD-A78A-4246-A65C-97588C1F63A6}" presName="background3" presStyleLbl="node3" presStyleIdx="6" presStyleCnt="10"/>
      <dgm:spPr/>
    </dgm:pt>
    <dgm:pt modelId="{57DDAF9A-EF62-412E-82CD-96DDD65FFDCC}" type="pres">
      <dgm:prSet presAssocID="{E8952CFD-A78A-4246-A65C-97588C1F63A6}" presName="text3" presStyleLbl="fgAcc3" presStyleIdx="6" presStyleCnt="10">
        <dgm:presLayoutVars>
          <dgm:chPref val="3"/>
        </dgm:presLayoutVars>
      </dgm:prSet>
      <dgm:spPr/>
    </dgm:pt>
    <dgm:pt modelId="{E70BD330-B9E8-419E-B13D-EA769596E7FE}" type="pres">
      <dgm:prSet presAssocID="{E8952CFD-A78A-4246-A65C-97588C1F63A6}" presName="hierChild4" presStyleCnt="0"/>
      <dgm:spPr/>
    </dgm:pt>
    <dgm:pt modelId="{1BE047BF-39C7-4A08-B67E-927B6230D4E6}" type="pres">
      <dgm:prSet presAssocID="{DC2E452E-6D4E-4200-9244-BABFDB640AC7}" presName="Name10" presStyleLbl="parChTrans1D2" presStyleIdx="3" presStyleCnt="5"/>
      <dgm:spPr/>
    </dgm:pt>
    <dgm:pt modelId="{E534D0E3-7950-4F49-A84C-2CC4C77B95CE}" type="pres">
      <dgm:prSet presAssocID="{54648BE6-C285-47FC-84F1-4176E9EE08AA}" presName="hierRoot2" presStyleCnt="0"/>
      <dgm:spPr/>
    </dgm:pt>
    <dgm:pt modelId="{D512AA08-58EA-4F57-B171-0DD23387D2E3}" type="pres">
      <dgm:prSet presAssocID="{54648BE6-C285-47FC-84F1-4176E9EE08AA}" presName="composite2" presStyleCnt="0"/>
      <dgm:spPr/>
    </dgm:pt>
    <dgm:pt modelId="{3641A91E-69F2-4A33-BDB6-A696B4A95D5D}" type="pres">
      <dgm:prSet presAssocID="{54648BE6-C285-47FC-84F1-4176E9EE08AA}" presName="background2" presStyleLbl="node2" presStyleIdx="3" presStyleCnt="5"/>
      <dgm:spPr/>
    </dgm:pt>
    <dgm:pt modelId="{CB96B2C2-1639-4C90-8036-64550C32F59F}" type="pres">
      <dgm:prSet presAssocID="{54648BE6-C285-47FC-84F1-4176E9EE08AA}" presName="text2" presStyleLbl="fgAcc2" presStyleIdx="3" presStyleCnt="5">
        <dgm:presLayoutVars>
          <dgm:chPref val="3"/>
        </dgm:presLayoutVars>
      </dgm:prSet>
      <dgm:spPr/>
    </dgm:pt>
    <dgm:pt modelId="{D20C4D83-7B17-4B08-BCA6-739A6BAF698B}" type="pres">
      <dgm:prSet presAssocID="{54648BE6-C285-47FC-84F1-4176E9EE08AA}" presName="hierChild3" presStyleCnt="0"/>
      <dgm:spPr/>
    </dgm:pt>
    <dgm:pt modelId="{B229FE6F-A5D9-4814-B450-84E9803925BD}" type="pres">
      <dgm:prSet presAssocID="{461E8276-64D8-4422-BFD2-006B7052AE35}" presName="Name17" presStyleLbl="parChTrans1D3" presStyleIdx="7" presStyleCnt="10"/>
      <dgm:spPr/>
    </dgm:pt>
    <dgm:pt modelId="{499D4E41-1072-4C20-B8FD-01891A9E9D6B}" type="pres">
      <dgm:prSet presAssocID="{F1401E94-E5E0-4878-A0E4-08DBCD02CBB8}" presName="hierRoot3" presStyleCnt="0"/>
      <dgm:spPr/>
    </dgm:pt>
    <dgm:pt modelId="{F1A5EDAC-5B82-467A-8EF4-58F13132D661}" type="pres">
      <dgm:prSet presAssocID="{F1401E94-E5E0-4878-A0E4-08DBCD02CBB8}" presName="composite3" presStyleCnt="0"/>
      <dgm:spPr/>
    </dgm:pt>
    <dgm:pt modelId="{9388BE4D-84DB-4F59-AEBE-6E3DB19696B4}" type="pres">
      <dgm:prSet presAssocID="{F1401E94-E5E0-4878-A0E4-08DBCD02CBB8}" presName="background3" presStyleLbl="node3" presStyleIdx="7" presStyleCnt="10"/>
      <dgm:spPr/>
    </dgm:pt>
    <dgm:pt modelId="{B349325A-6B0C-4FEE-980F-D5B75AE40857}" type="pres">
      <dgm:prSet presAssocID="{F1401E94-E5E0-4878-A0E4-08DBCD02CBB8}" presName="text3" presStyleLbl="fgAcc3" presStyleIdx="7" presStyleCnt="10">
        <dgm:presLayoutVars>
          <dgm:chPref val="3"/>
        </dgm:presLayoutVars>
      </dgm:prSet>
      <dgm:spPr/>
    </dgm:pt>
    <dgm:pt modelId="{4A22D5ED-8BE4-43A1-BC4E-BB0ABFFB335E}" type="pres">
      <dgm:prSet presAssocID="{F1401E94-E5E0-4878-A0E4-08DBCD02CBB8}" presName="hierChild4" presStyleCnt="0"/>
      <dgm:spPr/>
    </dgm:pt>
    <dgm:pt modelId="{654594B8-C9D4-4B2E-B943-D5B9A9BB747C}" type="pres">
      <dgm:prSet presAssocID="{31EFE63C-F84A-4EAC-94F6-A55E9CCADD3A}" presName="Name10" presStyleLbl="parChTrans1D2" presStyleIdx="4" presStyleCnt="5"/>
      <dgm:spPr/>
    </dgm:pt>
    <dgm:pt modelId="{47089BCC-C2E0-4FC6-8E1B-CE93C2F783AA}" type="pres">
      <dgm:prSet presAssocID="{D1B05744-1EF4-4FF1-8496-67994D082F0F}" presName="hierRoot2" presStyleCnt="0"/>
      <dgm:spPr/>
    </dgm:pt>
    <dgm:pt modelId="{61F847ED-04E4-4839-8F41-A7E97F54D27A}" type="pres">
      <dgm:prSet presAssocID="{D1B05744-1EF4-4FF1-8496-67994D082F0F}" presName="composite2" presStyleCnt="0"/>
      <dgm:spPr/>
    </dgm:pt>
    <dgm:pt modelId="{1FC8DFC7-2369-49E7-874B-7778E1F25636}" type="pres">
      <dgm:prSet presAssocID="{D1B05744-1EF4-4FF1-8496-67994D082F0F}" presName="background2" presStyleLbl="node2" presStyleIdx="4" presStyleCnt="5"/>
      <dgm:spPr/>
    </dgm:pt>
    <dgm:pt modelId="{EF39442E-5178-4E43-B620-A89238EC4A05}" type="pres">
      <dgm:prSet presAssocID="{D1B05744-1EF4-4FF1-8496-67994D082F0F}" presName="text2" presStyleLbl="fgAcc2" presStyleIdx="4" presStyleCnt="5">
        <dgm:presLayoutVars>
          <dgm:chPref val="3"/>
        </dgm:presLayoutVars>
      </dgm:prSet>
      <dgm:spPr/>
    </dgm:pt>
    <dgm:pt modelId="{C465DBB4-200D-43A0-8DB8-904DD54A911E}" type="pres">
      <dgm:prSet presAssocID="{D1B05744-1EF4-4FF1-8496-67994D082F0F}" presName="hierChild3" presStyleCnt="0"/>
      <dgm:spPr/>
    </dgm:pt>
    <dgm:pt modelId="{431D100B-9E35-40E0-9B6B-048EE74426BB}" type="pres">
      <dgm:prSet presAssocID="{851F7324-4725-4951-9D13-EF04703073A4}" presName="Name17" presStyleLbl="parChTrans1D3" presStyleIdx="8" presStyleCnt="10"/>
      <dgm:spPr/>
    </dgm:pt>
    <dgm:pt modelId="{45A3C92F-9387-4660-864D-EBE3C4A73F58}" type="pres">
      <dgm:prSet presAssocID="{46BDDFC6-E072-4BFC-B4B2-A8823D31DBD5}" presName="hierRoot3" presStyleCnt="0"/>
      <dgm:spPr/>
    </dgm:pt>
    <dgm:pt modelId="{F9C6C097-59E4-421A-81D8-47FEFCCCCCD0}" type="pres">
      <dgm:prSet presAssocID="{46BDDFC6-E072-4BFC-B4B2-A8823D31DBD5}" presName="composite3" presStyleCnt="0"/>
      <dgm:spPr/>
    </dgm:pt>
    <dgm:pt modelId="{B1B4C999-A915-4790-92AF-F141E73C68B3}" type="pres">
      <dgm:prSet presAssocID="{46BDDFC6-E072-4BFC-B4B2-A8823D31DBD5}" presName="background3" presStyleLbl="node3" presStyleIdx="8" presStyleCnt="10"/>
      <dgm:spPr/>
    </dgm:pt>
    <dgm:pt modelId="{0B5D4821-ABCF-43A4-B9BE-AF1ACB7CA2FC}" type="pres">
      <dgm:prSet presAssocID="{46BDDFC6-E072-4BFC-B4B2-A8823D31DBD5}" presName="text3" presStyleLbl="fgAcc3" presStyleIdx="8" presStyleCnt="10">
        <dgm:presLayoutVars>
          <dgm:chPref val="3"/>
        </dgm:presLayoutVars>
      </dgm:prSet>
      <dgm:spPr/>
    </dgm:pt>
    <dgm:pt modelId="{4A3D481B-9DAC-45C9-B734-238E6F5684ED}" type="pres">
      <dgm:prSet presAssocID="{46BDDFC6-E072-4BFC-B4B2-A8823D31DBD5}" presName="hierChild4" presStyleCnt="0"/>
      <dgm:spPr/>
    </dgm:pt>
    <dgm:pt modelId="{84EE340E-1DC1-4D7C-B2B1-8B10C822CCF0}" type="pres">
      <dgm:prSet presAssocID="{618FBEFF-FA39-4A89-85E8-27424D923A44}" presName="Name17" presStyleLbl="parChTrans1D3" presStyleIdx="9" presStyleCnt="10"/>
      <dgm:spPr/>
    </dgm:pt>
    <dgm:pt modelId="{DE6BA8B6-2F88-4F92-8D41-237C96EFB70B}" type="pres">
      <dgm:prSet presAssocID="{52556090-FD80-4561-A164-01D4460FFCBC}" presName="hierRoot3" presStyleCnt="0"/>
      <dgm:spPr/>
    </dgm:pt>
    <dgm:pt modelId="{6B094A88-BC1E-4375-B9C6-F1ECB2A6C73E}" type="pres">
      <dgm:prSet presAssocID="{52556090-FD80-4561-A164-01D4460FFCBC}" presName="composite3" presStyleCnt="0"/>
      <dgm:spPr/>
    </dgm:pt>
    <dgm:pt modelId="{D866E833-DF1E-45D9-9BD4-F289F6BFC4AB}" type="pres">
      <dgm:prSet presAssocID="{52556090-FD80-4561-A164-01D4460FFCBC}" presName="background3" presStyleLbl="node3" presStyleIdx="9" presStyleCnt="10"/>
      <dgm:spPr/>
    </dgm:pt>
    <dgm:pt modelId="{9C6BC450-4BE9-44FE-8252-F8D5B5B6A5C7}" type="pres">
      <dgm:prSet presAssocID="{52556090-FD80-4561-A164-01D4460FFCBC}" presName="text3" presStyleLbl="fgAcc3" presStyleIdx="9" presStyleCnt="10">
        <dgm:presLayoutVars>
          <dgm:chPref val="3"/>
        </dgm:presLayoutVars>
      </dgm:prSet>
      <dgm:spPr/>
    </dgm:pt>
    <dgm:pt modelId="{B5368C8B-EF70-4F71-93C9-88F55DF854EB}" type="pres">
      <dgm:prSet presAssocID="{52556090-FD80-4561-A164-01D4460FFCBC}" presName="hierChild4" presStyleCnt="0"/>
      <dgm:spPr/>
    </dgm:pt>
  </dgm:ptLst>
  <dgm:cxnLst>
    <dgm:cxn modelId="{6ED13504-F6F3-4C51-BAF7-1948A932E9A6}" srcId="{F08F0830-54A0-4E7A-834F-37D0EFAF184D}" destId="{54648BE6-C285-47FC-84F1-4176E9EE08AA}" srcOrd="3" destOrd="0" parTransId="{DC2E452E-6D4E-4200-9244-BABFDB640AC7}" sibTransId="{D17C0143-8D50-440B-AD83-3D0D064E2B67}"/>
    <dgm:cxn modelId="{C0FF3807-4BDF-463D-85E2-C1D6EA8DE3A4}" type="presOf" srcId="{DC2E452E-6D4E-4200-9244-BABFDB640AC7}" destId="{1BE047BF-39C7-4A08-B67E-927B6230D4E6}" srcOrd="0" destOrd="0" presId="urn:microsoft.com/office/officeart/2005/8/layout/hierarchy1"/>
    <dgm:cxn modelId="{FD03D711-683D-49A8-A07A-F340EF0982FC}" type="presOf" srcId="{461E8276-64D8-4422-BFD2-006B7052AE35}" destId="{B229FE6F-A5D9-4814-B450-84E9803925BD}" srcOrd="0" destOrd="0" presId="urn:microsoft.com/office/officeart/2005/8/layout/hierarchy1"/>
    <dgm:cxn modelId="{24BECC13-5454-4B18-AF5F-85FE9EE5328F}" type="presOf" srcId="{46BDDFC6-E072-4BFC-B4B2-A8823D31DBD5}" destId="{0B5D4821-ABCF-43A4-B9BE-AF1ACB7CA2FC}" srcOrd="0" destOrd="0" presId="urn:microsoft.com/office/officeart/2005/8/layout/hierarchy1"/>
    <dgm:cxn modelId="{C946AF17-4B72-455C-9385-A0872C94E2B0}" type="presOf" srcId="{348AA1FD-00A0-42EB-AB0F-4285972CA878}" destId="{4C74E51A-37B0-40BF-9F6D-440801F5957C}" srcOrd="0" destOrd="0" presId="urn:microsoft.com/office/officeart/2005/8/layout/hierarchy1"/>
    <dgm:cxn modelId="{41D0F317-C641-416D-9BFC-6E040EBBE76B}" srcId="{F08F0830-54A0-4E7A-834F-37D0EFAF184D}" destId="{BDAB220C-68E9-41F1-B99D-73514B26128D}" srcOrd="0" destOrd="0" parTransId="{5F7E7B33-7DEA-4935-A254-78BC56A00C0F}" sibTransId="{FB7F4FA8-47E6-4DBD-B009-B375208DAB96}"/>
    <dgm:cxn modelId="{B0702B1B-3BD5-43EA-9EDA-E4DB90BE1C98}" type="presOf" srcId="{E8952CFD-A78A-4246-A65C-97588C1F63A6}" destId="{57DDAF9A-EF62-412E-82CD-96DDD65FFDCC}" srcOrd="0" destOrd="0" presId="urn:microsoft.com/office/officeart/2005/8/layout/hierarchy1"/>
    <dgm:cxn modelId="{4E9EB71C-98A0-4957-9F0F-481D7B05AB5E}" srcId="{BDAB220C-68E9-41F1-B99D-73514B26128D}" destId="{2BBD77AC-915A-4AF6-85FF-6ECB9C8718C9}" srcOrd="1" destOrd="0" parTransId="{6E0B6618-BB21-4888-9E4D-8F9EBABADFBE}" sibTransId="{17456006-9185-4F70-8ECC-0BFFFEFB1463}"/>
    <dgm:cxn modelId="{56D52427-31D6-4E47-BB91-DC4F07AA4D6A}" srcId="{F08F0830-54A0-4E7A-834F-37D0EFAF184D}" destId="{D1B05744-1EF4-4FF1-8496-67994D082F0F}" srcOrd="4" destOrd="0" parTransId="{31EFE63C-F84A-4EAC-94F6-A55E9CCADD3A}" sibTransId="{48EEC72D-F30D-4064-A3AA-958A7D3E6E46}"/>
    <dgm:cxn modelId="{BE19B930-F6C2-44F1-A40D-F051AB9CD77E}" srcId="{BDAB220C-68E9-41F1-B99D-73514B26128D}" destId="{348AA1FD-00A0-42EB-AB0F-4285972CA878}" srcOrd="0" destOrd="0" parTransId="{D7E871C9-A61D-4E8C-8302-DF03CF089C19}" sibTransId="{418A6707-3C8F-4492-B525-B2F27E3FB634}"/>
    <dgm:cxn modelId="{6CE9A460-2FD9-41A2-BDE4-BD4BEC738B6B}" type="presOf" srcId="{BDAB220C-68E9-41F1-B99D-73514B26128D}" destId="{8DA1459D-08DE-455D-900D-2517AD1A455F}" srcOrd="0" destOrd="0" presId="urn:microsoft.com/office/officeart/2005/8/layout/hierarchy1"/>
    <dgm:cxn modelId="{46FA9841-042F-457B-BC73-BF12AF56DD04}" type="presOf" srcId="{31EFE63C-F84A-4EAC-94F6-A55E9CCADD3A}" destId="{654594B8-C9D4-4B2E-B943-D5B9A9BB747C}" srcOrd="0" destOrd="0" presId="urn:microsoft.com/office/officeart/2005/8/layout/hierarchy1"/>
    <dgm:cxn modelId="{11615264-5171-4E3E-87B1-3195C4D76BC8}" type="presOf" srcId="{8271CE0B-34BF-4F5B-AB84-4A7734416F99}" destId="{1488A0A9-0A00-4F64-89A0-1496AC713E5A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DC4E5846-3D6C-4DE9-8A00-918E911FEECB}" type="presOf" srcId="{77633232-B0C9-4F9B-A8A4-1F6911670A6D}" destId="{4BEC84C7-7985-4082-B6A6-FAF9F6FE00DF}" srcOrd="0" destOrd="0" presId="urn:microsoft.com/office/officeart/2005/8/layout/hierarchy1"/>
    <dgm:cxn modelId="{8CD69E46-9BA0-43FA-AE03-B4B44CAB7A87}" type="presOf" srcId="{98FD3A00-3CA9-4504-8CD0-C4DC16D9E9D2}" destId="{328F16F8-4F4A-446E-88B1-135001D5CBBA}" srcOrd="0" destOrd="0" presId="urn:microsoft.com/office/officeart/2005/8/layout/hierarchy1"/>
    <dgm:cxn modelId="{E1C9FA66-9924-44D8-BB33-80C28AB08B7B}" type="presOf" srcId="{83910BE9-F7D3-46A5-8CDB-B5D2E2752014}" destId="{31466CBC-F8C0-4738-B522-5CC99DC5DFB8}" srcOrd="0" destOrd="0" presId="urn:microsoft.com/office/officeart/2005/8/layout/hierarchy1"/>
    <dgm:cxn modelId="{CEFD706A-21D8-4576-8BE0-CE9032A52F1E}" type="presOf" srcId="{211A4D9D-2756-40CB-B95A-1805CFF17161}" destId="{44BFCF13-2A9B-4B6D-8452-14FD00DF78FD}" srcOrd="0" destOrd="0" presId="urn:microsoft.com/office/officeart/2005/8/layout/hierarchy1"/>
    <dgm:cxn modelId="{52369F4E-45CE-4AF5-915D-4626053A0788}" type="presOf" srcId="{11ABF444-C8B9-4FA3-9012-761ACF53C8E0}" destId="{039F44F6-F987-46FE-BA5D-57070836FE42}" srcOrd="0" destOrd="0" presId="urn:microsoft.com/office/officeart/2005/8/layout/hierarchy1"/>
    <dgm:cxn modelId="{7A5EF177-4702-427D-A1AA-31410DBA1C8A}" srcId="{F08F0830-54A0-4E7A-834F-37D0EFAF184D}" destId="{06474F11-BC14-44B6-9AA7-CE398141124A}" srcOrd="2" destOrd="0" parTransId="{C047A0C4-BF04-4EDF-A22C-7055A2B18B21}" sibTransId="{1B28C8AD-3970-485A-9B2E-9E87645E9E13}"/>
    <dgm:cxn modelId="{57042779-C629-460F-87C9-D56C56D49B6B}" srcId="{961A5CDE-D10E-4FF5-B25E-B30576D0973D}" destId="{98FD3A00-3CA9-4504-8CD0-C4DC16D9E9D2}" srcOrd="1" destOrd="0" parTransId="{BC395A9C-89CA-40A1-AE68-08BB75DB90D5}" sibTransId="{37961428-5396-4CE7-82B8-E2B57E4BE67A}"/>
    <dgm:cxn modelId="{2B96907E-A45D-43DE-AB85-D3550DF0683B}" srcId="{961A5CDE-D10E-4FF5-B25E-B30576D0973D}" destId="{9CFCB653-C9F1-4C1D-89DA-4A4264184C97}" srcOrd="0" destOrd="0" parTransId="{211A4D9D-2756-40CB-B95A-1805CFF17161}" sibTransId="{D797DFF1-92BC-440E-8EA1-B9D69F8F4C53}"/>
    <dgm:cxn modelId="{55471583-E8B4-4DBA-905E-0E76D3FB16ED}" type="presOf" srcId="{851F7324-4725-4951-9D13-EF04703073A4}" destId="{431D100B-9E35-40E0-9B6B-048EE74426BB}" srcOrd="0" destOrd="0" presId="urn:microsoft.com/office/officeart/2005/8/layout/hierarchy1"/>
    <dgm:cxn modelId="{C99C3A89-B5BF-4C62-8DE3-3CA06AF4C926}" type="presOf" srcId="{9A113D05-931D-49F8-A975-766249FF4547}" destId="{5223A321-21EA-4697-A025-C11C8466EE53}" srcOrd="0" destOrd="0" presId="urn:microsoft.com/office/officeart/2005/8/layout/hierarchy1"/>
    <dgm:cxn modelId="{3DC07E8E-C284-441F-AB6C-A1568F8DDC3B}" type="presOf" srcId="{D1B05744-1EF4-4FF1-8496-67994D082F0F}" destId="{EF39442E-5178-4E43-B620-A89238EC4A05}" srcOrd="0" destOrd="0" presId="urn:microsoft.com/office/officeart/2005/8/layout/hierarchy1"/>
    <dgm:cxn modelId="{B4A91790-0106-404A-BCA6-F385EAF8F11B}" type="presOf" srcId="{C047A0C4-BF04-4EDF-A22C-7055A2B18B21}" destId="{9A3A4395-9803-4CB7-843A-58E6B912E47A}" srcOrd="0" destOrd="0" presId="urn:microsoft.com/office/officeart/2005/8/layout/hierarchy1"/>
    <dgm:cxn modelId="{9AB0AE90-02EE-4A01-8227-35BAB8D0A69E}" srcId="{D1B05744-1EF4-4FF1-8496-67994D082F0F}" destId="{52556090-FD80-4561-A164-01D4460FFCBC}" srcOrd="1" destOrd="0" parTransId="{618FBEFF-FA39-4A89-85E8-27424D923A44}" sibTransId="{E44B5B71-6451-4130-A135-30FF64EFA0B5}"/>
    <dgm:cxn modelId="{B01C7196-C0F6-4A5D-964B-7D56EA91EFE0}" type="presOf" srcId="{06474F11-BC14-44B6-9AA7-CE398141124A}" destId="{1B247919-EA19-4158-B08C-E32884F9C90B}" srcOrd="0" destOrd="0" presId="urn:microsoft.com/office/officeart/2005/8/layout/hierarchy1"/>
    <dgm:cxn modelId="{73831498-59A6-4154-9C86-6496A5549ECB}" type="presOf" srcId="{EB5EFBCC-74A5-4428-ADD8-2AE14BDDBFA3}" destId="{7F63A5E7-24DB-4183-AB76-D340516319C9}" srcOrd="0" destOrd="0" presId="urn:microsoft.com/office/officeart/2005/8/layout/hierarchy1"/>
    <dgm:cxn modelId="{91B70C99-A6E9-467D-908F-D246E99A14CF}" type="presOf" srcId="{D7E871C9-A61D-4E8C-8302-DF03CF089C19}" destId="{EE5529CB-8C55-4094-AF30-9385C3456B2C}" srcOrd="0" destOrd="0" presId="urn:microsoft.com/office/officeart/2005/8/layout/hierarchy1"/>
    <dgm:cxn modelId="{ED651299-6A46-42D5-ABFB-EBB84978F502}" srcId="{961A5CDE-D10E-4FF5-B25E-B30576D0973D}" destId="{8271CE0B-34BF-4F5B-AB84-4A7734416F99}" srcOrd="2" destOrd="0" parTransId="{83910BE9-F7D3-46A5-8CDB-B5D2E2752014}" sibTransId="{CA7CEA6B-5634-4871-8187-C546133CA994}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E1CD3AAA-8721-4D8E-95CD-BADF24A80706}" type="presOf" srcId="{F1401E94-E5E0-4878-A0E4-08DBCD02CBB8}" destId="{B349325A-6B0C-4FEE-980F-D5B75AE40857}" srcOrd="0" destOrd="0" presId="urn:microsoft.com/office/officeart/2005/8/layout/hierarchy1"/>
    <dgm:cxn modelId="{339846AE-F02B-4DB7-A3BB-E196BAF056AB}" type="presOf" srcId="{961A5CDE-D10E-4FF5-B25E-B30576D0973D}" destId="{D96E71E2-A50E-4BFD-BA18-5253F769F09E}" srcOrd="0" destOrd="0" presId="urn:microsoft.com/office/officeart/2005/8/layout/hierarchy1"/>
    <dgm:cxn modelId="{4D9BF2B2-7C6D-4561-8E22-72A298B1F2F4}" type="presOf" srcId="{618FBEFF-FA39-4A89-85E8-27424D923A44}" destId="{84EE340E-1DC1-4D7C-B2B1-8B10C822CCF0}" srcOrd="0" destOrd="0" presId="urn:microsoft.com/office/officeart/2005/8/layout/hierarchy1"/>
    <dgm:cxn modelId="{07F605B4-1F7A-47DE-9CE9-96F8642E0B67}" type="presOf" srcId="{6E0B6618-BB21-4888-9E4D-8F9EBABADFBE}" destId="{6A022193-F1C6-4048-AF2E-1251063BD06D}" srcOrd="0" destOrd="0" presId="urn:microsoft.com/office/officeart/2005/8/layout/hierarchy1"/>
    <dgm:cxn modelId="{C2CFA3B4-891C-4200-A691-E5938949D5D5}" type="presOf" srcId="{5F7E7B33-7DEA-4935-A254-78BC56A00C0F}" destId="{5E59C366-40FC-48F4-B1D7-D8826D26223D}" srcOrd="0" destOrd="0" presId="urn:microsoft.com/office/officeart/2005/8/layout/hierarchy1"/>
    <dgm:cxn modelId="{06E8B0B5-E31E-4459-85BD-CC87848F8433}" srcId="{F08F0830-54A0-4E7A-834F-37D0EFAF184D}" destId="{961A5CDE-D10E-4FF5-B25E-B30576D0973D}" srcOrd="1" destOrd="0" parTransId="{11ABF444-C8B9-4FA3-9012-761ACF53C8E0}" sibTransId="{568D2A2D-A47A-401E-92B4-FCF7FC0ED19D}"/>
    <dgm:cxn modelId="{ADDB7FB8-C4EF-4E49-8883-DF5943681DCD}" srcId="{D1B05744-1EF4-4FF1-8496-67994D082F0F}" destId="{46BDDFC6-E072-4BFC-B4B2-A8823D31DBD5}" srcOrd="0" destOrd="0" parTransId="{851F7324-4725-4951-9D13-EF04703073A4}" sibTransId="{403E6BB3-65C7-4485-A6E3-87EB37BA88F1}"/>
    <dgm:cxn modelId="{8BCD49BB-E370-4297-A99B-D9CD03B9E1C7}" type="presOf" srcId="{54648BE6-C285-47FC-84F1-4176E9EE08AA}" destId="{CB96B2C2-1639-4C90-8036-64550C32F59F}" srcOrd="0" destOrd="0" presId="urn:microsoft.com/office/officeart/2005/8/layout/hierarchy1"/>
    <dgm:cxn modelId="{15F6F7C5-F086-48A8-9A0B-E6E6ED266B3A}" type="presOf" srcId="{BC395A9C-89CA-40A1-AE68-08BB75DB90D5}" destId="{87A1A0BB-FB9E-496D-AA1E-AEEFBD3A4461}" srcOrd="0" destOrd="0" presId="urn:microsoft.com/office/officeart/2005/8/layout/hierarchy1"/>
    <dgm:cxn modelId="{1F32A1C6-9C1E-409C-903B-90924F86CCD2}" srcId="{06474F11-BC14-44B6-9AA7-CE398141124A}" destId="{E8952CFD-A78A-4246-A65C-97588C1F63A6}" srcOrd="0" destOrd="0" parTransId="{EB5EFBCC-74A5-4428-ADD8-2AE14BDDBFA3}" sibTransId="{36AEC03C-7D93-44FE-8A21-544A1B4EC956}"/>
    <dgm:cxn modelId="{67376ECF-F2BA-4B10-A784-D49EC6CC03A5}" type="presOf" srcId="{2BBD77AC-915A-4AF6-85FF-6ECB9C8718C9}" destId="{CC48EB0D-689E-407C-9B9E-C924106BA7DA}" srcOrd="0" destOrd="0" presId="urn:microsoft.com/office/officeart/2005/8/layout/hierarchy1"/>
    <dgm:cxn modelId="{AD3752D2-4781-4084-AC32-54C7B0BAC6EA}" srcId="{961A5CDE-D10E-4FF5-B25E-B30576D0973D}" destId="{9A113D05-931D-49F8-A975-766249FF4547}" srcOrd="3" destOrd="0" parTransId="{77633232-B0C9-4F9B-A8A4-1F6911670A6D}" sibTransId="{713553FC-6FCD-4FBF-8CBB-8D3D214FEA52}"/>
    <dgm:cxn modelId="{D04297E8-53C3-4EA3-B494-DBD7863DA7B5}" type="presOf" srcId="{9CFCB653-C9F1-4C1D-89DA-4A4264184C97}" destId="{9E4F2108-0556-4B08-A233-37036D70ABAF}" srcOrd="0" destOrd="0" presId="urn:microsoft.com/office/officeart/2005/8/layout/hierarchy1"/>
    <dgm:cxn modelId="{1ED508EA-3198-4BB7-A7C7-AAA5690A8F4F}" srcId="{54648BE6-C285-47FC-84F1-4176E9EE08AA}" destId="{F1401E94-E5E0-4878-A0E4-08DBCD02CBB8}" srcOrd="0" destOrd="0" parTransId="{461E8276-64D8-4422-BFD2-006B7052AE35}" sibTransId="{DB4B403C-F901-4366-8673-196586590B9F}"/>
    <dgm:cxn modelId="{23BA54F6-4A73-40CD-B6C4-06FCC87A8C6D}" type="presOf" srcId="{52556090-FD80-4561-A164-01D4460FFCBC}" destId="{9C6BC450-4BE9-44FE-8252-F8D5B5B6A5C7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FBA5524C-5237-4728-9AE8-39DF2B58D622}" type="presParOf" srcId="{474881FC-1807-4637-B0F8-87AD876C9B4D}" destId="{5E59C366-40FC-48F4-B1D7-D8826D26223D}" srcOrd="0" destOrd="0" presId="urn:microsoft.com/office/officeart/2005/8/layout/hierarchy1"/>
    <dgm:cxn modelId="{6E9B4DB9-4294-4705-BE23-141648909F23}" type="presParOf" srcId="{474881FC-1807-4637-B0F8-87AD876C9B4D}" destId="{309EA44F-8262-41A0-B0F9-5A8811CB8AF5}" srcOrd="1" destOrd="0" presId="urn:microsoft.com/office/officeart/2005/8/layout/hierarchy1"/>
    <dgm:cxn modelId="{37349C7A-5588-4044-B315-552CEEB8AB6A}" type="presParOf" srcId="{309EA44F-8262-41A0-B0F9-5A8811CB8AF5}" destId="{1C25AF43-5C97-4B7D-B90F-2EF6CF339EDD}" srcOrd="0" destOrd="0" presId="urn:microsoft.com/office/officeart/2005/8/layout/hierarchy1"/>
    <dgm:cxn modelId="{7F330E60-D501-4BE3-B8C1-85ED3898A27E}" type="presParOf" srcId="{1C25AF43-5C97-4B7D-B90F-2EF6CF339EDD}" destId="{9D75F984-B407-45EA-8E42-133835F85D80}" srcOrd="0" destOrd="0" presId="urn:microsoft.com/office/officeart/2005/8/layout/hierarchy1"/>
    <dgm:cxn modelId="{1F2C3E82-EEB1-4A21-A8D1-49A21B8D524B}" type="presParOf" srcId="{1C25AF43-5C97-4B7D-B90F-2EF6CF339EDD}" destId="{8DA1459D-08DE-455D-900D-2517AD1A455F}" srcOrd="1" destOrd="0" presId="urn:microsoft.com/office/officeart/2005/8/layout/hierarchy1"/>
    <dgm:cxn modelId="{6A9D2E70-BB8E-4EF2-A682-D35C0C777B7A}" type="presParOf" srcId="{309EA44F-8262-41A0-B0F9-5A8811CB8AF5}" destId="{6C1A7704-268B-4DDC-96BE-38F2201F28A5}" srcOrd="1" destOrd="0" presId="urn:microsoft.com/office/officeart/2005/8/layout/hierarchy1"/>
    <dgm:cxn modelId="{B2FA3B30-C59D-4821-AFE2-2AB3C978855F}" type="presParOf" srcId="{6C1A7704-268B-4DDC-96BE-38F2201F28A5}" destId="{EE5529CB-8C55-4094-AF30-9385C3456B2C}" srcOrd="0" destOrd="0" presId="urn:microsoft.com/office/officeart/2005/8/layout/hierarchy1"/>
    <dgm:cxn modelId="{F49A42D4-107E-4C98-8981-E77C65CDF15B}" type="presParOf" srcId="{6C1A7704-268B-4DDC-96BE-38F2201F28A5}" destId="{32C6EAD2-E357-4396-8299-FD67E9FB1217}" srcOrd="1" destOrd="0" presId="urn:microsoft.com/office/officeart/2005/8/layout/hierarchy1"/>
    <dgm:cxn modelId="{F3844E5F-FBCD-489D-9FA0-F6D5F3CB4AF0}" type="presParOf" srcId="{32C6EAD2-E357-4396-8299-FD67E9FB1217}" destId="{19C4121F-7ED6-474B-86E5-B2B1B38191C9}" srcOrd="0" destOrd="0" presId="urn:microsoft.com/office/officeart/2005/8/layout/hierarchy1"/>
    <dgm:cxn modelId="{CA369ACC-C166-4A41-912E-BFCE17445398}" type="presParOf" srcId="{19C4121F-7ED6-474B-86E5-B2B1B38191C9}" destId="{1988BCC5-45AA-470B-9AB4-B23B127777C7}" srcOrd="0" destOrd="0" presId="urn:microsoft.com/office/officeart/2005/8/layout/hierarchy1"/>
    <dgm:cxn modelId="{E7BD0911-BAB6-4F3E-873B-D63552E3EDB1}" type="presParOf" srcId="{19C4121F-7ED6-474B-86E5-B2B1B38191C9}" destId="{4C74E51A-37B0-40BF-9F6D-440801F5957C}" srcOrd="1" destOrd="0" presId="urn:microsoft.com/office/officeart/2005/8/layout/hierarchy1"/>
    <dgm:cxn modelId="{0FADEF6C-510A-4ADF-95A3-3F85548E79C2}" type="presParOf" srcId="{32C6EAD2-E357-4396-8299-FD67E9FB1217}" destId="{AEFA8FE5-81E5-42F5-AA55-C2A05867B98D}" srcOrd="1" destOrd="0" presId="urn:microsoft.com/office/officeart/2005/8/layout/hierarchy1"/>
    <dgm:cxn modelId="{5066761F-E996-4127-8412-9DF9625DF4FB}" type="presParOf" srcId="{6C1A7704-268B-4DDC-96BE-38F2201F28A5}" destId="{6A022193-F1C6-4048-AF2E-1251063BD06D}" srcOrd="2" destOrd="0" presId="urn:microsoft.com/office/officeart/2005/8/layout/hierarchy1"/>
    <dgm:cxn modelId="{8A222E27-0A64-4F7E-AA6F-85E560A98D34}" type="presParOf" srcId="{6C1A7704-268B-4DDC-96BE-38F2201F28A5}" destId="{C85813FB-112C-47F5-98BC-AAC274B302FC}" srcOrd="3" destOrd="0" presId="urn:microsoft.com/office/officeart/2005/8/layout/hierarchy1"/>
    <dgm:cxn modelId="{947B1D7B-B81B-430C-B5D7-29854943B223}" type="presParOf" srcId="{C85813FB-112C-47F5-98BC-AAC274B302FC}" destId="{0F1B2F5B-DA28-41A1-B338-DE4D72BA8760}" srcOrd="0" destOrd="0" presId="urn:microsoft.com/office/officeart/2005/8/layout/hierarchy1"/>
    <dgm:cxn modelId="{FA458359-7AF7-4A17-BDD4-C9ECBAAAF659}" type="presParOf" srcId="{0F1B2F5B-DA28-41A1-B338-DE4D72BA8760}" destId="{1CB36319-D03C-4D7D-857F-9B32A8E76273}" srcOrd="0" destOrd="0" presId="urn:microsoft.com/office/officeart/2005/8/layout/hierarchy1"/>
    <dgm:cxn modelId="{493C8C37-997E-4873-B9AA-6F66475FA86A}" type="presParOf" srcId="{0F1B2F5B-DA28-41A1-B338-DE4D72BA8760}" destId="{CC48EB0D-689E-407C-9B9E-C924106BA7DA}" srcOrd="1" destOrd="0" presId="urn:microsoft.com/office/officeart/2005/8/layout/hierarchy1"/>
    <dgm:cxn modelId="{72C6A1A4-F534-4FB1-98C3-D3BAEF2C60F8}" type="presParOf" srcId="{C85813FB-112C-47F5-98BC-AAC274B302FC}" destId="{FB57DABE-8B60-4BED-8242-679B9B58D32E}" srcOrd="1" destOrd="0" presId="urn:microsoft.com/office/officeart/2005/8/layout/hierarchy1"/>
    <dgm:cxn modelId="{E8FECB49-D97F-48D1-800E-A81B9ED11044}" type="presParOf" srcId="{474881FC-1807-4637-B0F8-87AD876C9B4D}" destId="{039F44F6-F987-46FE-BA5D-57070836FE42}" srcOrd="2" destOrd="0" presId="urn:microsoft.com/office/officeart/2005/8/layout/hierarchy1"/>
    <dgm:cxn modelId="{AF17748D-B653-41AD-AC97-380673923D48}" type="presParOf" srcId="{474881FC-1807-4637-B0F8-87AD876C9B4D}" destId="{90C6501C-3EA4-485E-B0D4-A18CB5371221}" srcOrd="3" destOrd="0" presId="urn:microsoft.com/office/officeart/2005/8/layout/hierarchy1"/>
    <dgm:cxn modelId="{B5BCE583-62D7-4034-97EA-3989EEB75EC8}" type="presParOf" srcId="{90C6501C-3EA4-485E-B0D4-A18CB5371221}" destId="{C8D6C5A5-3087-4228-BA3E-4BC5B29F3B6B}" srcOrd="0" destOrd="0" presId="urn:microsoft.com/office/officeart/2005/8/layout/hierarchy1"/>
    <dgm:cxn modelId="{1B70A679-E1B9-4310-BAC6-734A6D99595D}" type="presParOf" srcId="{C8D6C5A5-3087-4228-BA3E-4BC5B29F3B6B}" destId="{1E407913-7AF8-40B6-BDED-408B76A8E9AC}" srcOrd="0" destOrd="0" presId="urn:microsoft.com/office/officeart/2005/8/layout/hierarchy1"/>
    <dgm:cxn modelId="{0A7948E9-D6B1-43B5-A705-509E67EA1C3E}" type="presParOf" srcId="{C8D6C5A5-3087-4228-BA3E-4BC5B29F3B6B}" destId="{D96E71E2-A50E-4BFD-BA18-5253F769F09E}" srcOrd="1" destOrd="0" presId="urn:microsoft.com/office/officeart/2005/8/layout/hierarchy1"/>
    <dgm:cxn modelId="{AEDAC5AF-2657-4807-BF8B-B3BF6B101125}" type="presParOf" srcId="{90C6501C-3EA4-485E-B0D4-A18CB5371221}" destId="{75E75EEC-2129-498F-B3BA-E6F3398216C4}" srcOrd="1" destOrd="0" presId="urn:microsoft.com/office/officeart/2005/8/layout/hierarchy1"/>
    <dgm:cxn modelId="{BB56144C-D7C3-44AE-8742-34EED20C0193}" type="presParOf" srcId="{75E75EEC-2129-498F-B3BA-E6F3398216C4}" destId="{44BFCF13-2A9B-4B6D-8452-14FD00DF78FD}" srcOrd="0" destOrd="0" presId="urn:microsoft.com/office/officeart/2005/8/layout/hierarchy1"/>
    <dgm:cxn modelId="{72566EBB-7E94-4D7E-AEBE-961C4DCBE9CD}" type="presParOf" srcId="{75E75EEC-2129-498F-B3BA-E6F3398216C4}" destId="{C1A99878-8E4B-43F9-8164-700EE61DA030}" srcOrd="1" destOrd="0" presId="urn:microsoft.com/office/officeart/2005/8/layout/hierarchy1"/>
    <dgm:cxn modelId="{3F2ABFB9-5F1A-448A-A7B3-58A322BCD6FB}" type="presParOf" srcId="{C1A99878-8E4B-43F9-8164-700EE61DA030}" destId="{EDD7AD22-28FC-409F-9FEC-5E71F1E96F03}" srcOrd="0" destOrd="0" presId="urn:microsoft.com/office/officeart/2005/8/layout/hierarchy1"/>
    <dgm:cxn modelId="{D3834BEC-F1BE-47A0-948B-9A620C6EE12D}" type="presParOf" srcId="{EDD7AD22-28FC-409F-9FEC-5E71F1E96F03}" destId="{6236755C-2AA0-430A-9BB3-A04C60C3D9BB}" srcOrd="0" destOrd="0" presId="urn:microsoft.com/office/officeart/2005/8/layout/hierarchy1"/>
    <dgm:cxn modelId="{22EFA5AC-7BED-4DBE-BC3D-1188DCDDB2B8}" type="presParOf" srcId="{EDD7AD22-28FC-409F-9FEC-5E71F1E96F03}" destId="{9E4F2108-0556-4B08-A233-37036D70ABAF}" srcOrd="1" destOrd="0" presId="urn:microsoft.com/office/officeart/2005/8/layout/hierarchy1"/>
    <dgm:cxn modelId="{6F2EA44D-BDBA-46E0-BEE0-88116473425C}" type="presParOf" srcId="{C1A99878-8E4B-43F9-8164-700EE61DA030}" destId="{50F23107-E381-44DE-95F0-929EF4562CB9}" srcOrd="1" destOrd="0" presId="urn:microsoft.com/office/officeart/2005/8/layout/hierarchy1"/>
    <dgm:cxn modelId="{DEA9B4A0-928B-47E8-BEA1-E9302FA861C5}" type="presParOf" srcId="{75E75EEC-2129-498F-B3BA-E6F3398216C4}" destId="{87A1A0BB-FB9E-496D-AA1E-AEEFBD3A4461}" srcOrd="2" destOrd="0" presId="urn:microsoft.com/office/officeart/2005/8/layout/hierarchy1"/>
    <dgm:cxn modelId="{F2A67C16-A2E8-46E0-9C16-36C5DC5F623D}" type="presParOf" srcId="{75E75EEC-2129-498F-B3BA-E6F3398216C4}" destId="{468CAB2B-11F6-4B54-842C-46651D2B791F}" srcOrd="3" destOrd="0" presId="urn:microsoft.com/office/officeart/2005/8/layout/hierarchy1"/>
    <dgm:cxn modelId="{7439C5F9-87A3-4309-805B-C69BED318DA6}" type="presParOf" srcId="{468CAB2B-11F6-4B54-842C-46651D2B791F}" destId="{C321D034-DCC7-4B39-9211-40E36B000C91}" srcOrd="0" destOrd="0" presId="urn:microsoft.com/office/officeart/2005/8/layout/hierarchy1"/>
    <dgm:cxn modelId="{F8310899-6C45-4E70-A1FA-FDA15CD3160D}" type="presParOf" srcId="{C321D034-DCC7-4B39-9211-40E36B000C91}" destId="{367CF4B0-396B-4217-8589-70713E55DC5C}" srcOrd="0" destOrd="0" presId="urn:microsoft.com/office/officeart/2005/8/layout/hierarchy1"/>
    <dgm:cxn modelId="{A69EF722-3D32-43D4-923F-0DC6F3D3CD0B}" type="presParOf" srcId="{C321D034-DCC7-4B39-9211-40E36B000C91}" destId="{328F16F8-4F4A-446E-88B1-135001D5CBBA}" srcOrd="1" destOrd="0" presId="urn:microsoft.com/office/officeart/2005/8/layout/hierarchy1"/>
    <dgm:cxn modelId="{607A80A4-9AA0-4477-ABDC-4F4163E07D59}" type="presParOf" srcId="{468CAB2B-11F6-4B54-842C-46651D2B791F}" destId="{AA0C281C-7625-43E6-81D8-FEF79B26D1F9}" srcOrd="1" destOrd="0" presId="urn:microsoft.com/office/officeart/2005/8/layout/hierarchy1"/>
    <dgm:cxn modelId="{BC495869-1B3E-4FD7-8044-95C3631F8601}" type="presParOf" srcId="{75E75EEC-2129-498F-B3BA-E6F3398216C4}" destId="{31466CBC-F8C0-4738-B522-5CC99DC5DFB8}" srcOrd="4" destOrd="0" presId="urn:microsoft.com/office/officeart/2005/8/layout/hierarchy1"/>
    <dgm:cxn modelId="{000DC78D-28B2-4F7D-AB91-9B91B07CE32A}" type="presParOf" srcId="{75E75EEC-2129-498F-B3BA-E6F3398216C4}" destId="{84673B3F-0F5B-46E8-8B57-23B117479C8D}" srcOrd="5" destOrd="0" presId="urn:microsoft.com/office/officeart/2005/8/layout/hierarchy1"/>
    <dgm:cxn modelId="{2EE565BF-8C61-4F5A-A2BC-64EC19D08CCF}" type="presParOf" srcId="{84673B3F-0F5B-46E8-8B57-23B117479C8D}" destId="{7CBD73C6-164A-4699-947E-C8D02FDC8F7D}" srcOrd="0" destOrd="0" presId="urn:microsoft.com/office/officeart/2005/8/layout/hierarchy1"/>
    <dgm:cxn modelId="{989DFAFA-8CD2-4E39-B72A-7CC6AF77BA79}" type="presParOf" srcId="{7CBD73C6-164A-4699-947E-C8D02FDC8F7D}" destId="{C5D2CF23-B32F-452B-BA68-90B6CAFEB1F8}" srcOrd="0" destOrd="0" presId="urn:microsoft.com/office/officeart/2005/8/layout/hierarchy1"/>
    <dgm:cxn modelId="{B3345FED-AD3E-4DA7-BEFB-4D76B9C07569}" type="presParOf" srcId="{7CBD73C6-164A-4699-947E-C8D02FDC8F7D}" destId="{1488A0A9-0A00-4F64-89A0-1496AC713E5A}" srcOrd="1" destOrd="0" presId="urn:microsoft.com/office/officeart/2005/8/layout/hierarchy1"/>
    <dgm:cxn modelId="{D3A08C72-7E89-4A7B-924A-E1FE19F81654}" type="presParOf" srcId="{84673B3F-0F5B-46E8-8B57-23B117479C8D}" destId="{119CB616-07AF-45CB-B6E4-E83AABBDBDA0}" srcOrd="1" destOrd="0" presId="urn:microsoft.com/office/officeart/2005/8/layout/hierarchy1"/>
    <dgm:cxn modelId="{3B03F571-5D3A-4657-90D3-CA9D35587A71}" type="presParOf" srcId="{75E75EEC-2129-498F-B3BA-E6F3398216C4}" destId="{4BEC84C7-7985-4082-B6A6-FAF9F6FE00DF}" srcOrd="6" destOrd="0" presId="urn:microsoft.com/office/officeart/2005/8/layout/hierarchy1"/>
    <dgm:cxn modelId="{A4AEDBB9-53B0-43F5-A1B3-FC442291A412}" type="presParOf" srcId="{75E75EEC-2129-498F-B3BA-E6F3398216C4}" destId="{EB799AFA-34AC-4D4B-8710-DCA68037450A}" srcOrd="7" destOrd="0" presId="urn:microsoft.com/office/officeart/2005/8/layout/hierarchy1"/>
    <dgm:cxn modelId="{6FD82C5B-E5B7-42F4-ABA8-9599AA8E09C6}" type="presParOf" srcId="{EB799AFA-34AC-4D4B-8710-DCA68037450A}" destId="{805B007D-3163-4BC2-8BE8-7CCEDD0B25CF}" srcOrd="0" destOrd="0" presId="urn:microsoft.com/office/officeart/2005/8/layout/hierarchy1"/>
    <dgm:cxn modelId="{6255E11B-960A-4F92-A7BA-F5DC6AE79530}" type="presParOf" srcId="{805B007D-3163-4BC2-8BE8-7CCEDD0B25CF}" destId="{ECC57379-F1C6-495A-82F9-182A32328B54}" srcOrd="0" destOrd="0" presId="urn:microsoft.com/office/officeart/2005/8/layout/hierarchy1"/>
    <dgm:cxn modelId="{D7FA2733-016F-4B70-8EA0-CE6DB3902A44}" type="presParOf" srcId="{805B007D-3163-4BC2-8BE8-7CCEDD0B25CF}" destId="{5223A321-21EA-4697-A025-C11C8466EE53}" srcOrd="1" destOrd="0" presId="urn:microsoft.com/office/officeart/2005/8/layout/hierarchy1"/>
    <dgm:cxn modelId="{463F21B2-BBC3-409F-B241-AE2E10792597}" type="presParOf" srcId="{EB799AFA-34AC-4D4B-8710-DCA68037450A}" destId="{9A16AE66-47F0-4A63-8FDA-8A95C010673A}" srcOrd="1" destOrd="0" presId="urn:microsoft.com/office/officeart/2005/8/layout/hierarchy1"/>
    <dgm:cxn modelId="{F5A75E75-D32B-4103-9577-C7C952268036}" type="presParOf" srcId="{474881FC-1807-4637-B0F8-87AD876C9B4D}" destId="{9A3A4395-9803-4CB7-843A-58E6B912E47A}" srcOrd="4" destOrd="0" presId="urn:microsoft.com/office/officeart/2005/8/layout/hierarchy1"/>
    <dgm:cxn modelId="{B37D67C6-BB46-488B-A144-0326BB13C6D9}" type="presParOf" srcId="{474881FC-1807-4637-B0F8-87AD876C9B4D}" destId="{79858271-0651-465A-944D-5F2C2E8C1CF4}" srcOrd="5" destOrd="0" presId="urn:microsoft.com/office/officeart/2005/8/layout/hierarchy1"/>
    <dgm:cxn modelId="{7B1F1477-6711-47AF-A7FE-12E8BD22EBBF}" type="presParOf" srcId="{79858271-0651-465A-944D-5F2C2E8C1CF4}" destId="{8AFBD854-B358-4302-8595-DB6A8BDF7071}" srcOrd="0" destOrd="0" presId="urn:microsoft.com/office/officeart/2005/8/layout/hierarchy1"/>
    <dgm:cxn modelId="{73896290-8EA9-4192-B1EB-D7EC055FD7FC}" type="presParOf" srcId="{8AFBD854-B358-4302-8595-DB6A8BDF7071}" destId="{10B64558-3E6C-44DE-A792-DF8A16C87476}" srcOrd="0" destOrd="0" presId="urn:microsoft.com/office/officeart/2005/8/layout/hierarchy1"/>
    <dgm:cxn modelId="{DD954325-1708-49E1-9556-E5DF980DF603}" type="presParOf" srcId="{8AFBD854-B358-4302-8595-DB6A8BDF7071}" destId="{1B247919-EA19-4158-B08C-E32884F9C90B}" srcOrd="1" destOrd="0" presId="urn:microsoft.com/office/officeart/2005/8/layout/hierarchy1"/>
    <dgm:cxn modelId="{AB6DC1F6-35E2-47CA-BF21-DAEBA7F091A3}" type="presParOf" srcId="{79858271-0651-465A-944D-5F2C2E8C1CF4}" destId="{A48A86FB-8C78-4109-9986-E64AB20548AC}" srcOrd="1" destOrd="0" presId="urn:microsoft.com/office/officeart/2005/8/layout/hierarchy1"/>
    <dgm:cxn modelId="{9A3BF250-E60A-4AED-AB9C-9B7642EFEDAB}" type="presParOf" srcId="{A48A86FB-8C78-4109-9986-E64AB20548AC}" destId="{7F63A5E7-24DB-4183-AB76-D340516319C9}" srcOrd="0" destOrd="0" presId="urn:microsoft.com/office/officeart/2005/8/layout/hierarchy1"/>
    <dgm:cxn modelId="{5F3D480C-28EF-4AFB-AC62-4F37C318A229}" type="presParOf" srcId="{A48A86FB-8C78-4109-9986-E64AB20548AC}" destId="{AE889CF5-DE8F-4368-94B3-CF561E83A233}" srcOrd="1" destOrd="0" presId="urn:microsoft.com/office/officeart/2005/8/layout/hierarchy1"/>
    <dgm:cxn modelId="{552459BC-DE6E-4485-834D-857EBD9D6E4B}" type="presParOf" srcId="{AE889CF5-DE8F-4368-94B3-CF561E83A233}" destId="{2879B921-7165-41E2-8E68-1B49D6E5D38D}" srcOrd="0" destOrd="0" presId="urn:microsoft.com/office/officeart/2005/8/layout/hierarchy1"/>
    <dgm:cxn modelId="{553184DF-9EA5-4B5D-9439-6C1BA3EE6D85}" type="presParOf" srcId="{2879B921-7165-41E2-8E68-1B49D6E5D38D}" destId="{7E930CBF-88A7-4F4B-A034-A785060D7360}" srcOrd="0" destOrd="0" presId="urn:microsoft.com/office/officeart/2005/8/layout/hierarchy1"/>
    <dgm:cxn modelId="{81110E33-26BB-4053-953E-6CD18B4157B8}" type="presParOf" srcId="{2879B921-7165-41E2-8E68-1B49D6E5D38D}" destId="{57DDAF9A-EF62-412E-82CD-96DDD65FFDCC}" srcOrd="1" destOrd="0" presId="urn:microsoft.com/office/officeart/2005/8/layout/hierarchy1"/>
    <dgm:cxn modelId="{23BA3676-4096-45D4-A3D6-DD3E5D22EF10}" type="presParOf" srcId="{AE889CF5-DE8F-4368-94B3-CF561E83A233}" destId="{E70BD330-B9E8-419E-B13D-EA769596E7FE}" srcOrd="1" destOrd="0" presId="urn:microsoft.com/office/officeart/2005/8/layout/hierarchy1"/>
    <dgm:cxn modelId="{F4EA3B0C-673B-40F1-9587-5E98B6FB7647}" type="presParOf" srcId="{474881FC-1807-4637-B0F8-87AD876C9B4D}" destId="{1BE047BF-39C7-4A08-B67E-927B6230D4E6}" srcOrd="6" destOrd="0" presId="urn:microsoft.com/office/officeart/2005/8/layout/hierarchy1"/>
    <dgm:cxn modelId="{5FA3573E-8588-41A7-A610-884E805C8453}" type="presParOf" srcId="{474881FC-1807-4637-B0F8-87AD876C9B4D}" destId="{E534D0E3-7950-4F49-A84C-2CC4C77B95CE}" srcOrd="7" destOrd="0" presId="urn:microsoft.com/office/officeart/2005/8/layout/hierarchy1"/>
    <dgm:cxn modelId="{FFDC1817-543D-4D2F-AF58-B4992ADA9449}" type="presParOf" srcId="{E534D0E3-7950-4F49-A84C-2CC4C77B95CE}" destId="{D512AA08-58EA-4F57-B171-0DD23387D2E3}" srcOrd="0" destOrd="0" presId="urn:microsoft.com/office/officeart/2005/8/layout/hierarchy1"/>
    <dgm:cxn modelId="{E9DBA8F3-477B-4861-8767-DC0B0AFEB2D5}" type="presParOf" srcId="{D512AA08-58EA-4F57-B171-0DD23387D2E3}" destId="{3641A91E-69F2-4A33-BDB6-A696B4A95D5D}" srcOrd="0" destOrd="0" presId="urn:microsoft.com/office/officeart/2005/8/layout/hierarchy1"/>
    <dgm:cxn modelId="{AD7B6717-AE17-463B-AB6C-9C18D140A88B}" type="presParOf" srcId="{D512AA08-58EA-4F57-B171-0DD23387D2E3}" destId="{CB96B2C2-1639-4C90-8036-64550C32F59F}" srcOrd="1" destOrd="0" presId="urn:microsoft.com/office/officeart/2005/8/layout/hierarchy1"/>
    <dgm:cxn modelId="{6CCE64A5-3FC7-459E-9FC2-1177A4910BE4}" type="presParOf" srcId="{E534D0E3-7950-4F49-A84C-2CC4C77B95CE}" destId="{D20C4D83-7B17-4B08-BCA6-739A6BAF698B}" srcOrd="1" destOrd="0" presId="urn:microsoft.com/office/officeart/2005/8/layout/hierarchy1"/>
    <dgm:cxn modelId="{F924A6E3-A15D-4C44-98F6-A3587267F259}" type="presParOf" srcId="{D20C4D83-7B17-4B08-BCA6-739A6BAF698B}" destId="{B229FE6F-A5D9-4814-B450-84E9803925BD}" srcOrd="0" destOrd="0" presId="urn:microsoft.com/office/officeart/2005/8/layout/hierarchy1"/>
    <dgm:cxn modelId="{1F8632C9-A3E0-4D62-89DE-3ECDF6082579}" type="presParOf" srcId="{D20C4D83-7B17-4B08-BCA6-739A6BAF698B}" destId="{499D4E41-1072-4C20-B8FD-01891A9E9D6B}" srcOrd="1" destOrd="0" presId="urn:microsoft.com/office/officeart/2005/8/layout/hierarchy1"/>
    <dgm:cxn modelId="{A78F6FC5-CBEA-4459-94C8-3C3EF87729C6}" type="presParOf" srcId="{499D4E41-1072-4C20-B8FD-01891A9E9D6B}" destId="{F1A5EDAC-5B82-467A-8EF4-58F13132D661}" srcOrd="0" destOrd="0" presId="urn:microsoft.com/office/officeart/2005/8/layout/hierarchy1"/>
    <dgm:cxn modelId="{6908D446-DE1E-454B-898E-0B65CE8BC1CF}" type="presParOf" srcId="{F1A5EDAC-5B82-467A-8EF4-58F13132D661}" destId="{9388BE4D-84DB-4F59-AEBE-6E3DB19696B4}" srcOrd="0" destOrd="0" presId="urn:microsoft.com/office/officeart/2005/8/layout/hierarchy1"/>
    <dgm:cxn modelId="{2371F3D6-878D-4063-A4B6-C6C787962C85}" type="presParOf" srcId="{F1A5EDAC-5B82-467A-8EF4-58F13132D661}" destId="{B349325A-6B0C-4FEE-980F-D5B75AE40857}" srcOrd="1" destOrd="0" presId="urn:microsoft.com/office/officeart/2005/8/layout/hierarchy1"/>
    <dgm:cxn modelId="{09C63261-CBED-4B07-9154-43AE3DB0B60A}" type="presParOf" srcId="{499D4E41-1072-4C20-B8FD-01891A9E9D6B}" destId="{4A22D5ED-8BE4-43A1-BC4E-BB0ABFFB335E}" srcOrd="1" destOrd="0" presId="urn:microsoft.com/office/officeart/2005/8/layout/hierarchy1"/>
    <dgm:cxn modelId="{51C19549-A633-4361-95F4-017AD738E0DB}" type="presParOf" srcId="{474881FC-1807-4637-B0F8-87AD876C9B4D}" destId="{654594B8-C9D4-4B2E-B943-D5B9A9BB747C}" srcOrd="8" destOrd="0" presId="urn:microsoft.com/office/officeart/2005/8/layout/hierarchy1"/>
    <dgm:cxn modelId="{C324349F-BEDA-492B-AC9A-D756CD259B83}" type="presParOf" srcId="{474881FC-1807-4637-B0F8-87AD876C9B4D}" destId="{47089BCC-C2E0-4FC6-8E1B-CE93C2F783AA}" srcOrd="9" destOrd="0" presId="urn:microsoft.com/office/officeart/2005/8/layout/hierarchy1"/>
    <dgm:cxn modelId="{25C06AE3-FFEC-4463-9B3D-9402FDB276ED}" type="presParOf" srcId="{47089BCC-C2E0-4FC6-8E1B-CE93C2F783AA}" destId="{61F847ED-04E4-4839-8F41-A7E97F54D27A}" srcOrd="0" destOrd="0" presId="urn:microsoft.com/office/officeart/2005/8/layout/hierarchy1"/>
    <dgm:cxn modelId="{76571D90-EFC8-400D-959C-CEEE02F30B4F}" type="presParOf" srcId="{61F847ED-04E4-4839-8F41-A7E97F54D27A}" destId="{1FC8DFC7-2369-49E7-874B-7778E1F25636}" srcOrd="0" destOrd="0" presId="urn:microsoft.com/office/officeart/2005/8/layout/hierarchy1"/>
    <dgm:cxn modelId="{1C6CA6A7-B22F-4E45-A4CA-3957EFE3D255}" type="presParOf" srcId="{61F847ED-04E4-4839-8F41-A7E97F54D27A}" destId="{EF39442E-5178-4E43-B620-A89238EC4A05}" srcOrd="1" destOrd="0" presId="urn:microsoft.com/office/officeart/2005/8/layout/hierarchy1"/>
    <dgm:cxn modelId="{987FD604-E087-4401-8B75-F3E154FFC214}" type="presParOf" srcId="{47089BCC-C2E0-4FC6-8E1B-CE93C2F783AA}" destId="{C465DBB4-200D-43A0-8DB8-904DD54A911E}" srcOrd="1" destOrd="0" presId="urn:microsoft.com/office/officeart/2005/8/layout/hierarchy1"/>
    <dgm:cxn modelId="{6838BB06-A32A-4F2B-A2AA-8B9B4975BDAD}" type="presParOf" srcId="{C465DBB4-200D-43A0-8DB8-904DD54A911E}" destId="{431D100B-9E35-40E0-9B6B-048EE74426BB}" srcOrd="0" destOrd="0" presId="urn:microsoft.com/office/officeart/2005/8/layout/hierarchy1"/>
    <dgm:cxn modelId="{28C076CB-5F39-45F8-AC25-1B67A2B15236}" type="presParOf" srcId="{C465DBB4-200D-43A0-8DB8-904DD54A911E}" destId="{45A3C92F-9387-4660-864D-EBE3C4A73F58}" srcOrd="1" destOrd="0" presId="urn:microsoft.com/office/officeart/2005/8/layout/hierarchy1"/>
    <dgm:cxn modelId="{2D0177DD-08C1-41BF-ADF0-AF9BB769B42F}" type="presParOf" srcId="{45A3C92F-9387-4660-864D-EBE3C4A73F58}" destId="{F9C6C097-59E4-421A-81D8-47FEFCCCCCD0}" srcOrd="0" destOrd="0" presId="urn:microsoft.com/office/officeart/2005/8/layout/hierarchy1"/>
    <dgm:cxn modelId="{7A1375E3-53A7-4A42-926B-BFF5F6652311}" type="presParOf" srcId="{F9C6C097-59E4-421A-81D8-47FEFCCCCCD0}" destId="{B1B4C999-A915-4790-92AF-F141E73C68B3}" srcOrd="0" destOrd="0" presId="urn:microsoft.com/office/officeart/2005/8/layout/hierarchy1"/>
    <dgm:cxn modelId="{BE866036-9A82-4CEE-9FE4-F40CCD441288}" type="presParOf" srcId="{F9C6C097-59E4-421A-81D8-47FEFCCCCCD0}" destId="{0B5D4821-ABCF-43A4-B9BE-AF1ACB7CA2FC}" srcOrd="1" destOrd="0" presId="urn:microsoft.com/office/officeart/2005/8/layout/hierarchy1"/>
    <dgm:cxn modelId="{3A06339F-5FD6-44BF-8120-E8CE4141923D}" type="presParOf" srcId="{45A3C92F-9387-4660-864D-EBE3C4A73F58}" destId="{4A3D481B-9DAC-45C9-B734-238E6F5684ED}" srcOrd="1" destOrd="0" presId="urn:microsoft.com/office/officeart/2005/8/layout/hierarchy1"/>
    <dgm:cxn modelId="{4839099F-4EC4-4EFD-BAC7-60D623CBBD9C}" type="presParOf" srcId="{C465DBB4-200D-43A0-8DB8-904DD54A911E}" destId="{84EE340E-1DC1-4D7C-B2B1-8B10C822CCF0}" srcOrd="2" destOrd="0" presId="urn:microsoft.com/office/officeart/2005/8/layout/hierarchy1"/>
    <dgm:cxn modelId="{32F4DE92-9F64-403F-BE55-6C58B93F1DDA}" type="presParOf" srcId="{C465DBB4-200D-43A0-8DB8-904DD54A911E}" destId="{DE6BA8B6-2F88-4F92-8D41-237C96EFB70B}" srcOrd="3" destOrd="0" presId="urn:microsoft.com/office/officeart/2005/8/layout/hierarchy1"/>
    <dgm:cxn modelId="{22BC5DED-3CD9-4050-966C-6BF20B5E17D3}" type="presParOf" srcId="{DE6BA8B6-2F88-4F92-8D41-237C96EFB70B}" destId="{6B094A88-BC1E-4375-B9C6-F1ECB2A6C73E}" srcOrd="0" destOrd="0" presId="urn:microsoft.com/office/officeart/2005/8/layout/hierarchy1"/>
    <dgm:cxn modelId="{0E9CFB32-13D1-4BB0-AEA0-5996BC4AC8DE}" type="presParOf" srcId="{6B094A88-BC1E-4375-B9C6-F1ECB2A6C73E}" destId="{D866E833-DF1E-45D9-9BD4-F289F6BFC4AB}" srcOrd="0" destOrd="0" presId="urn:microsoft.com/office/officeart/2005/8/layout/hierarchy1"/>
    <dgm:cxn modelId="{70B5B4BA-BB86-478E-ABAA-691645543B04}" type="presParOf" srcId="{6B094A88-BC1E-4375-B9C6-F1ECB2A6C73E}" destId="{9C6BC450-4BE9-44FE-8252-F8D5B5B6A5C7}" srcOrd="1" destOrd="0" presId="urn:microsoft.com/office/officeart/2005/8/layout/hierarchy1"/>
    <dgm:cxn modelId="{D8A47C68-AFCA-4926-9ECA-6189E625E28C}" type="presParOf" srcId="{DE6BA8B6-2F88-4F92-8D41-237C96EFB70B}" destId="{B5368C8B-EF70-4F71-93C9-88F55DF854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Early Intervention and Prevention</a:t>
          </a:r>
          <a:br>
            <a:rPr lang="en-GB" dirty="0"/>
          </a:br>
          <a:r>
            <a:rPr lang="en-GB" dirty="0"/>
            <a:t>Alison Tomes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BDAB220C-68E9-41F1-B99D-73514B26128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Locality Service Manager –Early Help </a:t>
          </a:r>
          <a:br>
            <a:rPr lang="en-GB" dirty="0"/>
          </a:br>
          <a:endParaRPr lang="en-GB" dirty="0"/>
        </a:p>
      </dgm:t>
    </dgm:pt>
    <dgm:pt modelId="{5F7E7B33-7DEA-4935-A254-78BC56A00C0F}" type="parTrans" cxnId="{41D0F317-C641-416D-9BFC-6E040EBBE76B}">
      <dgm:prSet/>
      <dgm:spPr/>
      <dgm:t>
        <a:bodyPr/>
        <a:lstStyle/>
        <a:p>
          <a:endParaRPr lang="en-GB"/>
        </a:p>
      </dgm:t>
    </dgm:pt>
    <dgm:pt modelId="{FB7F4FA8-47E6-4DBD-B009-B375208DAB96}" type="sibTrans" cxnId="{41D0F317-C641-416D-9BFC-6E040EBBE76B}">
      <dgm:prSet/>
      <dgm:spPr/>
      <dgm:t>
        <a:bodyPr/>
        <a:lstStyle/>
        <a:p>
          <a:endParaRPr lang="en-GB"/>
        </a:p>
      </dgm:t>
    </dgm:pt>
    <dgm:pt modelId="{8D8E873A-D52B-4C1A-9DE6-82DDFB3A9EB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Pathway Lead -North</a:t>
          </a:r>
          <a:br>
            <a:rPr lang="en-GB" dirty="0"/>
          </a:br>
          <a:endParaRPr lang="en-GB" dirty="0"/>
        </a:p>
      </dgm:t>
    </dgm:pt>
    <dgm:pt modelId="{DFEB3985-B3C9-4262-9FDA-57623DCC212E}" type="parTrans" cxnId="{B1B9F465-6067-4D9C-A23E-0943FA18C778}">
      <dgm:prSet/>
      <dgm:spPr/>
      <dgm:t>
        <a:bodyPr/>
        <a:lstStyle/>
        <a:p>
          <a:endParaRPr lang="en-GB"/>
        </a:p>
      </dgm:t>
    </dgm:pt>
    <dgm:pt modelId="{D324DD75-536E-4A47-8BDF-1225B1024152}" type="sibTrans" cxnId="{B1B9F465-6067-4D9C-A23E-0943FA18C778}">
      <dgm:prSet/>
      <dgm:spPr/>
      <dgm:t>
        <a:bodyPr/>
        <a:lstStyle/>
        <a:p>
          <a:endParaRPr lang="en-GB"/>
        </a:p>
      </dgm:t>
    </dgm:pt>
    <dgm:pt modelId="{4F703FF5-CD20-41B5-B6CF-09EE87AD45D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Coordinator x4</a:t>
          </a:r>
        </a:p>
      </dgm:t>
    </dgm:pt>
    <dgm:pt modelId="{D5E4DD12-9904-4D04-A677-DD53C5C3052A}" type="parTrans" cxnId="{00C1A1B8-1574-40FA-B431-C0152256D724}">
      <dgm:prSet/>
      <dgm:spPr/>
      <dgm:t>
        <a:bodyPr/>
        <a:lstStyle/>
        <a:p>
          <a:endParaRPr lang="en-GB"/>
        </a:p>
      </dgm:t>
    </dgm:pt>
    <dgm:pt modelId="{6573D3E8-7DCB-45A2-BF44-F3912A244B04}" type="sibTrans" cxnId="{00C1A1B8-1574-40FA-B431-C0152256D724}">
      <dgm:prSet/>
      <dgm:spPr/>
      <dgm:t>
        <a:bodyPr/>
        <a:lstStyle/>
        <a:p>
          <a:endParaRPr lang="en-GB"/>
        </a:p>
      </dgm:t>
    </dgm:pt>
    <dgm:pt modelId="{842E3AA2-2BC5-43C7-8EBB-EC5395870AD0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Family Lead Practitioner x3</a:t>
          </a:r>
        </a:p>
      </dgm:t>
    </dgm:pt>
    <dgm:pt modelId="{DCAF2372-94D0-4BA7-BED9-80D4D31E62CE}" type="parTrans" cxnId="{33B917B7-74A4-4429-B948-89EF96431165}">
      <dgm:prSet/>
      <dgm:spPr/>
      <dgm:t>
        <a:bodyPr/>
        <a:lstStyle/>
        <a:p>
          <a:endParaRPr lang="en-GB"/>
        </a:p>
      </dgm:t>
    </dgm:pt>
    <dgm:pt modelId="{8568E3CA-1789-4819-9FC8-3D19A43D3E83}" type="sibTrans" cxnId="{33B917B7-74A4-4429-B948-89EF96431165}">
      <dgm:prSet/>
      <dgm:spPr/>
      <dgm:t>
        <a:bodyPr/>
        <a:lstStyle/>
        <a:p>
          <a:endParaRPr lang="en-GB"/>
        </a:p>
      </dgm:t>
    </dgm:pt>
    <dgm:pt modelId="{1665BC7B-372B-4D03-B6F5-6D482F7A0D9A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Pathway Lead South </a:t>
          </a:r>
          <a:br>
            <a:rPr lang="en-GB" dirty="0"/>
          </a:br>
          <a:endParaRPr lang="en-GB" dirty="0"/>
        </a:p>
      </dgm:t>
    </dgm:pt>
    <dgm:pt modelId="{4A845BA7-0BF0-468C-8AED-C72271194E9B}" type="parTrans" cxnId="{4072C5D0-2F42-407E-A224-A040A3AE0994}">
      <dgm:prSet/>
      <dgm:spPr/>
      <dgm:t>
        <a:bodyPr/>
        <a:lstStyle/>
        <a:p>
          <a:endParaRPr lang="en-GB"/>
        </a:p>
      </dgm:t>
    </dgm:pt>
    <dgm:pt modelId="{4D877861-D907-4C0B-A092-C3D3165771F6}" type="sibTrans" cxnId="{4072C5D0-2F42-407E-A224-A040A3AE0994}">
      <dgm:prSet/>
      <dgm:spPr/>
      <dgm:t>
        <a:bodyPr/>
        <a:lstStyle/>
        <a:p>
          <a:endParaRPr lang="en-GB"/>
        </a:p>
      </dgm:t>
    </dgm:pt>
    <dgm:pt modelId="{4AB937CD-AD3E-408C-B0CD-1D04F1A9DCF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Coordinator x3</a:t>
          </a:r>
        </a:p>
      </dgm:t>
    </dgm:pt>
    <dgm:pt modelId="{1480D6A0-2A3D-4BE4-AF1B-E928B714DF59}" type="parTrans" cxnId="{941C1582-20FE-4348-AB49-A9D14F51A648}">
      <dgm:prSet/>
      <dgm:spPr/>
      <dgm:t>
        <a:bodyPr/>
        <a:lstStyle/>
        <a:p>
          <a:endParaRPr lang="en-GB"/>
        </a:p>
      </dgm:t>
    </dgm:pt>
    <dgm:pt modelId="{202C9D2A-9779-4C6B-818A-201F98955AAE}" type="sibTrans" cxnId="{941C1582-20FE-4348-AB49-A9D14F51A648}">
      <dgm:prSet/>
      <dgm:spPr/>
      <dgm:t>
        <a:bodyPr/>
        <a:lstStyle/>
        <a:p>
          <a:endParaRPr lang="en-GB"/>
        </a:p>
      </dgm:t>
    </dgm:pt>
    <dgm:pt modelId="{2C15C9C1-B2B3-406D-ABB3-912DF4798E90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Family Lead Practitioner x4</a:t>
          </a:r>
        </a:p>
      </dgm:t>
    </dgm:pt>
    <dgm:pt modelId="{003247FB-1040-4B4C-A846-1F944C5059F2}" type="parTrans" cxnId="{7267DEBF-D6A8-422F-943B-82328C9C01D3}">
      <dgm:prSet/>
      <dgm:spPr/>
      <dgm:t>
        <a:bodyPr/>
        <a:lstStyle/>
        <a:p>
          <a:endParaRPr lang="en-GB"/>
        </a:p>
      </dgm:t>
    </dgm:pt>
    <dgm:pt modelId="{D83041F2-A955-44DB-9511-BFC28B73619E}" type="sibTrans" cxnId="{7267DEBF-D6A8-422F-943B-82328C9C01D3}">
      <dgm:prSet/>
      <dgm:spPr/>
      <dgm:t>
        <a:bodyPr/>
        <a:lstStyle/>
        <a:p>
          <a:endParaRPr lang="en-GB"/>
        </a:p>
      </dgm:t>
    </dgm:pt>
    <dgm:pt modelId="{C3DD6358-155B-4E7E-B096-1909AD345DF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Pathway Lead East </a:t>
          </a:r>
          <a:br>
            <a:rPr lang="en-GB" dirty="0"/>
          </a:br>
          <a:endParaRPr lang="en-GB" dirty="0"/>
        </a:p>
      </dgm:t>
    </dgm:pt>
    <dgm:pt modelId="{7D75E94E-4D6B-427A-8568-D4414AFAE888}" type="parTrans" cxnId="{3297C5A8-4FD5-4825-8931-9DF1A36BF25E}">
      <dgm:prSet/>
      <dgm:spPr/>
      <dgm:t>
        <a:bodyPr/>
        <a:lstStyle/>
        <a:p>
          <a:endParaRPr lang="en-GB"/>
        </a:p>
      </dgm:t>
    </dgm:pt>
    <dgm:pt modelId="{E6FD7A29-99B4-458F-AEBE-FC0F8771CE2E}" type="sibTrans" cxnId="{3297C5A8-4FD5-4825-8931-9DF1A36BF25E}">
      <dgm:prSet/>
      <dgm:spPr/>
      <dgm:t>
        <a:bodyPr/>
        <a:lstStyle/>
        <a:p>
          <a:endParaRPr lang="en-GB"/>
        </a:p>
      </dgm:t>
    </dgm:pt>
    <dgm:pt modelId="{1A19FB1B-8CC4-475A-B05A-F9BB69DF03C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Coordinator x3</a:t>
          </a:r>
        </a:p>
      </dgm:t>
    </dgm:pt>
    <dgm:pt modelId="{C9E74061-55B8-4909-8BE8-9976316609A0}" type="parTrans" cxnId="{EC1C8E57-3676-4358-ADC8-3D8C00DF161C}">
      <dgm:prSet/>
      <dgm:spPr/>
      <dgm:t>
        <a:bodyPr/>
        <a:lstStyle/>
        <a:p>
          <a:endParaRPr lang="en-GB"/>
        </a:p>
      </dgm:t>
    </dgm:pt>
    <dgm:pt modelId="{CE165397-42D1-435E-9F8C-58015C727C79}" type="sibTrans" cxnId="{EC1C8E57-3676-4358-ADC8-3D8C00DF161C}">
      <dgm:prSet/>
      <dgm:spPr/>
      <dgm:t>
        <a:bodyPr/>
        <a:lstStyle/>
        <a:p>
          <a:endParaRPr lang="en-GB"/>
        </a:p>
      </dgm:t>
    </dgm:pt>
    <dgm:pt modelId="{EBB97977-0E81-4985-A2A8-00F5260A4EE1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Family Lead Practitioner x5</a:t>
          </a:r>
        </a:p>
      </dgm:t>
    </dgm:pt>
    <dgm:pt modelId="{83579B1B-C653-413B-A325-97D1CBCAEC03}" type="parTrans" cxnId="{5D53E830-99D8-440F-9F77-903D73D62801}">
      <dgm:prSet/>
      <dgm:spPr/>
      <dgm:t>
        <a:bodyPr/>
        <a:lstStyle/>
        <a:p>
          <a:endParaRPr lang="en-GB"/>
        </a:p>
      </dgm:t>
    </dgm:pt>
    <dgm:pt modelId="{8E189D2A-7ED4-45E3-9845-80539C9310A2}" type="sibTrans" cxnId="{5D53E830-99D8-440F-9F77-903D73D62801}">
      <dgm:prSet/>
      <dgm:spPr/>
      <dgm:t>
        <a:bodyPr/>
        <a:lstStyle/>
        <a:p>
          <a:endParaRPr lang="en-GB"/>
        </a:p>
      </dgm:t>
    </dgm:pt>
    <dgm:pt modelId="{22851463-8A9E-42D3-9E2D-267F26D0805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Pathway Lead Central </a:t>
          </a:r>
          <a:br>
            <a:rPr lang="en-GB" dirty="0"/>
          </a:br>
          <a:endParaRPr lang="en-GB" dirty="0"/>
        </a:p>
      </dgm:t>
    </dgm:pt>
    <dgm:pt modelId="{ED25F083-5524-4260-B308-994333936582}" type="parTrans" cxnId="{E739266D-9A11-42DD-B4BB-FC96E77EC146}">
      <dgm:prSet/>
      <dgm:spPr/>
      <dgm:t>
        <a:bodyPr/>
        <a:lstStyle/>
        <a:p>
          <a:endParaRPr lang="en-GB"/>
        </a:p>
      </dgm:t>
    </dgm:pt>
    <dgm:pt modelId="{2B8DCD3E-34B5-4EB8-8F37-A0E521B04ED9}" type="sibTrans" cxnId="{E739266D-9A11-42DD-B4BB-FC96E77EC146}">
      <dgm:prSet/>
      <dgm:spPr/>
      <dgm:t>
        <a:bodyPr/>
        <a:lstStyle/>
        <a:p>
          <a:endParaRPr lang="en-GB"/>
        </a:p>
      </dgm:t>
    </dgm:pt>
    <dgm:pt modelId="{B434AF9F-33E0-481A-8751-2477B3B6FAB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Coordinator x3</a:t>
          </a:r>
        </a:p>
      </dgm:t>
    </dgm:pt>
    <dgm:pt modelId="{3C3E4727-659D-49E5-96E2-0B722D083C1C}" type="parTrans" cxnId="{0438FFF7-915A-44B0-8494-75659E15583E}">
      <dgm:prSet/>
      <dgm:spPr/>
      <dgm:t>
        <a:bodyPr/>
        <a:lstStyle/>
        <a:p>
          <a:endParaRPr lang="en-GB"/>
        </a:p>
      </dgm:t>
    </dgm:pt>
    <dgm:pt modelId="{4DE56891-9967-47F6-BF42-B62988B93352}" type="sibTrans" cxnId="{0438FFF7-915A-44B0-8494-75659E15583E}">
      <dgm:prSet/>
      <dgm:spPr/>
      <dgm:t>
        <a:bodyPr/>
        <a:lstStyle/>
        <a:p>
          <a:endParaRPr lang="en-GB"/>
        </a:p>
      </dgm:t>
    </dgm:pt>
    <dgm:pt modelId="{7BBBF243-AB19-493A-89EB-60049A3046C3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Family Lead Practitioner x3</a:t>
          </a:r>
        </a:p>
      </dgm:t>
    </dgm:pt>
    <dgm:pt modelId="{B3505580-7A39-47E9-BAE1-978AA41E84C9}" type="parTrans" cxnId="{44D88ED7-D8E4-49AA-9A57-AABAFAB9E0E9}">
      <dgm:prSet/>
      <dgm:spPr/>
      <dgm:t>
        <a:bodyPr/>
        <a:lstStyle/>
        <a:p>
          <a:endParaRPr lang="en-GB"/>
        </a:p>
      </dgm:t>
    </dgm:pt>
    <dgm:pt modelId="{893C3919-47B5-4C1E-9677-CEEC67EA0E1B}" type="sibTrans" cxnId="{44D88ED7-D8E4-49AA-9A57-AABAFAB9E0E9}">
      <dgm:prSet/>
      <dgm:spPr/>
      <dgm:t>
        <a:bodyPr/>
        <a:lstStyle/>
        <a:p>
          <a:endParaRPr lang="en-GB"/>
        </a:p>
      </dgm:t>
    </dgm:pt>
    <dgm:pt modelId="{7696198D-CAB3-407C-BCBA-65C9103FF93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Development Manager</a:t>
          </a:r>
          <a:br>
            <a:rPr lang="en-GB" dirty="0"/>
          </a:br>
          <a:endParaRPr lang="en-GB" dirty="0"/>
        </a:p>
      </dgm:t>
    </dgm:pt>
    <dgm:pt modelId="{D6505DAB-2F54-434D-A29F-10045773B79B}" type="parTrans" cxnId="{6C829397-A0B2-4E3C-B800-DCAF6D423F5D}">
      <dgm:prSet/>
      <dgm:spPr/>
      <dgm:t>
        <a:bodyPr/>
        <a:lstStyle/>
        <a:p>
          <a:endParaRPr lang="en-GB"/>
        </a:p>
      </dgm:t>
    </dgm:pt>
    <dgm:pt modelId="{2DA538C7-F7DC-40B8-957F-0ACF7537F346}" type="sibTrans" cxnId="{6C829397-A0B2-4E3C-B800-DCAF6D423F5D}">
      <dgm:prSet/>
      <dgm:spPr/>
      <dgm:t>
        <a:bodyPr/>
        <a:lstStyle/>
        <a:p>
          <a:endParaRPr lang="en-GB"/>
        </a:p>
      </dgm:t>
    </dgm:pt>
    <dgm:pt modelId="{717DE7A9-AD61-42E9-BBB8-9328A508718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Coordinator </a:t>
          </a:r>
        </a:p>
      </dgm:t>
    </dgm:pt>
    <dgm:pt modelId="{BC6A2F9A-1220-480D-A681-C6257544DADA}" type="parTrans" cxnId="{E36A127F-E037-4D1D-88D7-C20F4598F355}">
      <dgm:prSet/>
      <dgm:spPr/>
      <dgm:t>
        <a:bodyPr/>
        <a:lstStyle/>
        <a:p>
          <a:endParaRPr lang="en-GB"/>
        </a:p>
      </dgm:t>
    </dgm:pt>
    <dgm:pt modelId="{D236B0A6-6C69-4632-B8E2-603FF84E39D6}" type="sibTrans" cxnId="{E36A127F-E037-4D1D-88D7-C20F4598F355}">
      <dgm:prSet/>
      <dgm:spPr/>
      <dgm:t>
        <a:bodyPr/>
        <a:lstStyle/>
        <a:p>
          <a:endParaRPr lang="en-GB"/>
        </a:p>
      </dgm:t>
    </dgm:pt>
    <dgm:pt modelId="{69691F4E-96E9-4D9A-A501-5116200262B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Early Help Coordinator</a:t>
          </a:r>
        </a:p>
      </dgm:t>
    </dgm:pt>
    <dgm:pt modelId="{0573B0E8-E58E-4AEF-9D5C-35144EAB5757}" type="parTrans" cxnId="{9C40A61C-1B70-4476-9A6C-4E3D99A245D2}">
      <dgm:prSet/>
      <dgm:spPr/>
      <dgm:t>
        <a:bodyPr/>
        <a:lstStyle/>
        <a:p>
          <a:endParaRPr lang="en-GB"/>
        </a:p>
      </dgm:t>
    </dgm:pt>
    <dgm:pt modelId="{C6E5B66F-262C-426B-A3F7-728A0ED607DC}" type="sibTrans" cxnId="{9C40A61C-1B70-4476-9A6C-4E3D99A245D2}">
      <dgm:prSet/>
      <dgm:spPr/>
      <dgm:t>
        <a:bodyPr/>
        <a:lstStyle/>
        <a:p>
          <a:endParaRPr lang="en-GB"/>
        </a:p>
      </dgm:t>
    </dgm:pt>
    <dgm:pt modelId="{4B60445C-C742-4685-B4C0-62F9C33274A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Family Lead Practitioner</a:t>
          </a:r>
        </a:p>
      </dgm:t>
    </dgm:pt>
    <dgm:pt modelId="{FF48E076-8651-4084-9B39-A6B81AA3C3E4}" type="parTrans" cxnId="{DD7CF213-3732-4B25-A84E-D41A1FC0D3A4}">
      <dgm:prSet/>
      <dgm:spPr/>
      <dgm:t>
        <a:bodyPr/>
        <a:lstStyle/>
        <a:p>
          <a:endParaRPr lang="en-GB"/>
        </a:p>
      </dgm:t>
    </dgm:pt>
    <dgm:pt modelId="{77AD2EB0-381E-4E41-86CE-AC22854B513A}" type="sibTrans" cxnId="{DD7CF213-3732-4B25-A84E-D41A1FC0D3A4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5E59C366-40FC-48F4-B1D7-D8826D26223D}" type="pres">
      <dgm:prSet presAssocID="{5F7E7B33-7DEA-4935-A254-78BC56A00C0F}" presName="Name10" presStyleLbl="parChTrans1D2" presStyleIdx="0" presStyleCnt="1"/>
      <dgm:spPr/>
    </dgm:pt>
    <dgm:pt modelId="{309EA44F-8262-41A0-B0F9-5A8811CB8AF5}" type="pres">
      <dgm:prSet presAssocID="{BDAB220C-68E9-41F1-B99D-73514B26128D}" presName="hierRoot2" presStyleCnt="0"/>
      <dgm:spPr/>
    </dgm:pt>
    <dgm:pt modelId="{1C25AF43-5C97-4B7D-B90F-2EF6CF339EDD}" type="pres">
      <dgm:prSet presAssocID="{BDAB220C-68E9-41F1-B99D-73514B26128D}" presName="composite2" presStyleCnt="0"/>
      <dgm:spPr/>
    </dgm:pt>
    <dgm:pt modelId="{9D75F984-B407-45EA-8E42-133835F85D80}" type="pres">
      <dgm:prSet presAssocID="{BDAB220C-68E9-41F1-B99D-73514B26128D}" presName="background2" presStyleLbl="node2" presStyleIdx="0" presStyleCnt="1"/>
      <dgm:spPr/>
    </dgm:pt>
    <dgm:pt modelId="{8DA1459D-08DE-455D-900D-2517AD1A455F}" type="pres">
      <dgm:prSet presAssocID="{BDAB220C-68E9-41F1-B99D-73514B26128D}" presName="text2" presStyleLbl="fgAcc2" presStyleIdx="0" presStyleCnt="1">
        <dgm:presLayoutVars>
          <dgm:chPref val="3"/>
        </dgm:presLayoutVars>
      </dgm:prSet>
      <dgm:spPr/>
    </dgm:pt>
    <dgm:pt modelId="{6C1A7704-268B-4DDC-96BE-38F2201F28A5}" type="pres">
      <dgm:prSet presAssocID="{BDAB220C-68E9-41F1-B99D-73514B26128D}" presName="hierChild3" presStyleCnt="0"/>
      <dgm:spPr/>
    </dgm:pt>
    <dgm:pt modelId="{083FF2DF-DEE4-405B-8B64-B762E977FB25}" type="pres">
      <dgm:prSet presAssocID="{DFEB3985-B3C9-4262-9FDA-57623DCC212E}" presName="Name17" presStyleLbl="parChTrans1D3" presStyleIdx="0" presStyleCnt="5"/>
      <dgm:spPr/>
    </dgm:pt>
    <dgm:pt modelId="{A60C7F64-B65A-46C7-A669-2B62340C4407}" type="pres">
      <dgm:prSet presAssocID="{8D8E873A-D52B-4C1A-9DE6-82DDFB3A9EBC}" presName="hierRoot3" presStyleCnt="0"/>
      <dgm:spPr/>
    </dgm:pt>
    <dgm:pt modelId="{064F46AA-3717-4E51-B181-BEFC075BB8C0}" type="pres">
      <dgm:prSet presAssocID="{8D8E873A-D52B-4C1A-9DE6-82DDFB3A9EBC}" presName="composite3" presStyleCnt="0"/>
      <dgm:spPr/>
    </dgm:pt>
    <dgm:pt modelId="{7B7435F2-71FC-4092-859B-E6D56F9A9619}" type="pres">
      <dgm:prSet presAssocID="{8D8E873A-D52B-4C1A-9DE6-82DDFB3A9EBC}" presName="background3" presStyleLbl="node3" presStyleIdx="0" presStyleCnt="5"/>
      <dgm:spPr/>
    </dgm:pt>
    <dgm:pt modelId="{E941E78F-8260-439B-AB97-1D1ADE9D7140}" type="pres">
      <dgm:prSet presAssocID="{8D8E873A-D52B-4C1A-9DE6-82DDFB3A9EBC}" presName="text3" presStyleLbl="fgAcc3" presStyleIdx="0" presStyleCnt="5">
        <dgm:presLayoutVars>
          <dgm:chPref val="3"/>
        </dgm:presLayoutVars>
      </dgm:prSet>
      <dgm:spPr/>
    </dgm:pt>
    <dgm:pt modelId="{E4286E1E-8C58-40AB-A3E1-44C0B725A85C}" type="pres">
      <dgm:prSet presAssocID="{8D8E873A-D52B-4C1A-9DE6-82DDFB3A9EBC}" presName="hierChild4" presStyleCnt="0"/>
      <dgm:spPr/>
    </dgm:pt>
    <dgm:pt modelId="{879BFE91-3A30-443D-A9D4-D34A43074CDF}" type="pres">
      <dgm:prSet presAssocID="{D5E4DD12-9904-4D04-A677-DD53C5C3052A}" presName="Name23" presStyleLbl="parChTrans1D4" presStyleIdx="0" presStyleCnt="11"/>
      <dgm:spPr/>
    </dgm:pt>
    <dgm:pt modelId="{42619A27-FD12-4E4E-A149-E82925856078}" type="pres">
      <dgm:prSet presAssocID="{4F703FF5-CD20-41B5-B6CF-09EE87AD45DE}" presName="hierRoot4" presStyleCnt="0"/>
      <dgm:spPr/>
    </dgm:pt>
    <dgm:pt modelId="{6ED5F91A-076B-46DB-882C-AD48E1E87F6B}" type="pres">
      <dgm:prSet presAssocID="{4F703FF5-CD20-41B5-B6CF-09EE87AD45DE}" presName="composite4" presStyleCnt="0"/>
      <dgm:spPr/>
    </dgm:pt>
    <dgm:pt modelId="{49209028-3BC5-489A-8B73-60297503B1EC}" type="pres">
      <dgm:prSet presAssocID="{4F703FF5-CD20-41B5-B6CF-09EE87AD45DE}" presName="background4" presStyleLbl="node4" presStyleIdx="0" presStyleCnt="11"/>
      <dgm:spPr/>
    </dgm:pt>
    <dgm:pt modelId="{84DEC6AA-9D22-422E-997F-D382B39CD3FD}" type="pres">
      <dgm:prSet presAssocID="{4F703FF5-CD20-41B5-B6CF-09EE87AD45DE}" presName="text4" presStyleLbl="fgAcc4" presStyleIdx="0" presStyleCnt="11">
        <dgm:presLayoutVars>
          <dgm:chPref val="3"/>
        </dgm:presLayoutVars>
      </dgm:prSet>
      <dgm:spPr/>
    </dgm:pt>
    <dgm:pt modelId="{38BA6B09-5F9B-4561-92B2-81B8E9225134}" type="pres">
      <dgm:prSet presAssocID="{4F703FF5-CD20-41B5-B6CF-09EE87AD45DE}" presName="hierChild5" presStyleCnt="0"/>
      <dgm:spPr/>
    </dgm:pt>
    <dgm:pt modelId="{2D5D8DEF-7C1A-427A-BB9A-F64D76607C4C}" type="pres">
      <dgm:prSet presAssocID="{DCAF2372-94D0-4BA7-BED9-80D4D31E62CE}" presName="Name23" presStyleLbl="parChTrans1D4" presStyleIdx="1" presStyleCnt="11"/>
      <dgm:spPr/>
    </dgm:pt>
    <dgm:pt modelId="{A0187388-4F5D-4EF3-B6B9-43E57C1B1C76}" type="pres">
      <dgm:prSet presAssocID="{842E3AA2-2BC5-43C7-8EBB-EC5395870AD0}" presName="hierRoot4" presStyleCnt="0"/>
      <dgm:spPr/>
    </dgm:pt>
    <dgm:pt modelId="{5D3F30FD-DEBF-4EA5-BFD4-3B95656235D9}" type="pres">
      <dgm:prSet presAssocID="{842E3AA2-2BC5-43C7-8EBB-EC5395870AD0}" presName="composite4" presStyleCnt="0"/>
      <dgm:spPr/>
    </dgm:pt>
    <dgm:pt modelId="{56A426A2-5560-451F-A079-F3B376D35885}" type="pres">
      <dgm:prSet presAssocID="{842E3AA2-2BC5-43C7-8EBB-EC5395870AD0}" presName="background4" presStyleLbl="node4" presStyleIdx="1" presStyleCnt="11"/>
      <dgm:spPr/>
    </dgm:pt>
    <dgm:pt modelId="{A6042197-D417-4E0C-AF8C-260BDF5E54DA}" type="pres">
      <dgm:prSet presAssocID="{842E3AA2-2BC5-43C7-8EBB-EC5395870AD0}" presName="text4" presStyleLbl="fgAcc4" presStyleIdx="1" presStyleCnt="11">
        <dgm:presLayoutVars>
          <dgm:chPref val="3"/>
        </dgm:presLayoutVars>
      </dgm:prSet>
      <dgm:spPr/>
    </dgm:pt>
    <dgm:pt modelId="{896AB175-6E75-4DAE-995A-B19634B42E40}" type="pres">
      <dgm:prSet presAssocID="{842E3AA2-2BC5-43C7-8EBB-EC5395870AD0}" presName="hierChild5" presStyleCnt="0"/>
      <dgm:spPr/>
    </dgm:pt>
    <dgm:pt modelId="{24315602-2E4F-4511-9A86-0A6DC85D2739}" type="pres">
      <dgm:prSet presAssocID="{4A845BA7-0BF0-468C-8AED-C72271194E9B}" presName="Name17" presStyleLbl="parChTrans1D3" presStyleIdx="1" presStyleCnt="5"/>
      <dgm:spPr/>
    </dgm:pt>
    <dgm:pt modelId="{BE60C6AC-F060-4BB4-8CCD-0CFCA94599D2}" type="pres">
      <dgm:prSet presAssocID="{1665BC7B-372B-4D03-B6F5-6D482F7A0D9A}" presName="hierRoot3" presStyleCnt="0"/>
      <dgm:spPr/>
    </dgm:pt>
    <dgm:pt modelId="{46063F62-1832-4A8F-8BC3-30634FB0CD1C}" type="pres">
      <dgm:prSet presAssocID="{1665BC7B-372B-4D03-B6F5-6D482F7A0D9A}" presName="composite3" presStyleCnt="0"/>
      <dgm:spPr/>
    </dgm:pt>
    <dgm:pt modelId="{DC58E889-D252-4B47-8864-BFE53B512B5D}" type="pres">
      <dgm:prSet presAssocID="{1665BC7B-372B-4D03-B6F5-6D482F7A0D9A}" presName="background3" presStyleLbl="node3" presStyleIdx="1" presStyleCnt="5"/>
      <dgm:spPr/>
    </dgm:pt>
    <dgm:pt modelId="{63F500ED-ADF7-42FE-A940-A8E61ADED959}" type="pres">
      <dgm:prSet presAssocID="{1665BC7B-372B-4D03-B6F5-6D482F7A0D9A}" presName="text3" presStyleLbl="fgAcc3" presStyleIdx="1" presStyleCnt="5">
        <dgm:presLayoutVars>
          <dgm:chPref val="3"/>
        </dgm:presLayoutVars>
      </dgm:prSet>
      <dgm:spPr/>
    </dgm:pt>
    <dgm:pt modelId="{FB607352-776C-49AF-B436-A51DC8298402}" type="pres">
      <dgm:prSet presAssocID="{1665BC7B-372B-4D03-B6F5-6D482F7A0D9A}" presName="hierChild4" presStyleCnt="0"/>
      <dgm:spPr/>
    </dgm:pt>
    <dgm:pt modelId="{C015BAAF-BB56-42CF-A46F-1A847B9DEF5B}" type="pres">
      <dgm:prSet presAssocID="{1480D6A0-2A3D-4BE4-AF1B-E928B714DF59}" presName="Name23" presStyleLbl="parChTrans1D4" presStyleIdx="2" presStyleCnt="11"/>
      <dgm:spPr/>
    </dgm:pt>
    <dgm:pt modelId="{2107301E-CDE2-4204-BEBF-CEB680801D74}" type="pres">
      <dgm:prSet presAssocID="{4AB937CD-AD3E-408C-B0CD-1D04F1A9DCFF}" presName="hierRoot4" presStyleCnt="0"/>
      <dgm:spPr/>
    </dgm:pt>
    <dgm:pt modelId="{527E4D63-CBF1-4552-979F-F5273A9B56DD}" type="pres">
      <dgm:prSet presAssocID="{4AB937CD-AD3E-408C-B0CD-1D04F1A9DCFF}" presName="composite4" presStyleCnt="0"/>
      <dgm:spPr/>
    </dgm:pt>
    <dgm:pt modelId="{6ED13E74-F3B3-4016-BA64-4697F92D02E0}" type="pres">
      <dgm:prSet presAssocID="{4AB937CD-AD3E-408C-B0CD-1D04F1A9DCFF}" presName="background4" presStyleLbl="node4" presStyleIdx="2" presStyleCnt="11"/>
      <dgm:spPr/>
    </dgm:pt>
    <dgm:pt modelId="{E4180447-EC53-46DF-B497-FE2531961638}" type="pres">
      <dgm:prSet presAssocID="{4AB937CD-AD3E-408C-B0CD-1D04F1A9DCFF}" presName="text4" presStyleLbl="fgAcc4" presStyleIdx="2" presStyleCnt="11">
        <dgm:presLayoutVars>
          <dgm:chPref val="3"/>
        </dgm:presLayoutVars>
      </dgm:prSet>
      <dgm:spPr/>
    </dgm:pt>
    <dgm:pt modelId="{0517F89E-681A-4275-B17A-BE46837BEB08}" type="pres">
      <dgm:prSet presAssocID="{4AB937CD-AD3E-408C-B0CD-1D04F1A9DCFF}" presName="hierChild5" presStyleCnt="0"/>
      <dgm:spPr/>
    </dgm:pt>
    <dgm:pt modelId="{79571C31-9704-4E89-AA99-D593B827F698}" type="pres">
      <dgm:prSet presAssocID="{003247FB-1040-4B4C-A846-1F944C5059F2}" presName="Name23" presStyleLbl="parChTrans1D4" presStyleIdx="3" presStyleCnt="11"/>
      <dgm:spPr/>
    </dgm:pt>
    <dgm:pt modelId="{0B073264-4AF1-4A58-A535-D9B813FBA5BC}" type="pres">
      <dgm:prSet presAssocID="{2C15C9C1-B2B3-406D-ABB3-912DF4798E90}" presName="hierRoot4" presStyleCnt="0"/>
      <dgm:spPr/>
    </dgm:pt>
    <dgm:pt modelId="{61BD3BAC-2A94-40E1-9E92-73C0A54465D1}" type="pres">
      <dgm:prSet presAssocID="{2C15C9C1-B2B3-406D-ABB3-912DF4798E90}" presName="composite4" presStyleCnt="0"/>
      <dgm:spPr/>
    </dgm:pt>
    <dgm:pt modelId="{954597FF-02E7-4AE0-8DD3-6427F977FB97}" type="pres">
      <dgm:prSet presAssocID="{2C15C9C1-B2B3-406D-ABB3-912DF4798E90}" presName="background4" presStyleLbl="node4" presStyleIdx="3" presStyleCnt="11"/>
      <dgm:spPr/>
    </dgm:pt>
    <dgm:pt modelId="{4A546C14-BAF2-434A-AEC1-C859B0F510DB}" type="pres">
      <dgm:prSet presAssocID="{2C15C9C1-B2B3-406D-ABB3-912DF4798E90}" presName="text4" presStyleLbl="fgAcc4" presStyleIdx="3" presStyleCnt="11">
        <dgm:presLayoutVars>
          <dgm:chPref val="3"/>
        </dgm:presLayoutVars>
      </dgm:prSet>
      <dgm:spPr/>
    </dgm:pt>
    <dgm:pt modelId="{A29A1B2D-BBD5-4D11-86A3-17BEE9F2DB97}" type="pres">
      <dgm:prSet presAssocID="{2C15C9C1-B2B3-406D-ABB3-912DF4798E90}" presName="hierChild5" presStyleCnt="0"/>
      <dgm:spPr/>
    </dgm:pt>
    <dgm:pt modelId="{32B9CBE7-435E-44F3-B99D-30D8ACE9B42C}" type="pres">
      <dgm:prSet presAssocID="{7D75E94E-4D6B-427A-8568-D4414AFAE888}" presName="Name17" presStyleLbl="parChTrans1D3" presStyleIdx="2" presStyleCnt="5"/>
      <dgm:spPr/>
    </dgm:pt>
    <dgm:pt modelId="{D2747295-C6D7-4CD2-96B4-8A7F9466A74D}" type="pres">
      <dgm:prSet presAssocID="{C3DD6358-155B-4E7E-B096-1909AD345DFC}" presName="hierRoot3" presStyleCnt="0"/>
      <dgm:spPr/>
    </dgm:pt>
    <dgm:pt modelId="{FFAFCA47-D754-445B-B89D-6E96B434BAAE}" type="pres">
      <dgm:prSet presAssocID="{C3DD6358-155B-4E7E-B096-1909AD345DFC}" presName="composite3" presStyleCnt="0"/>
      <dgm:spPr/>
    </dgm:pt>
    <dgm:pt modelId="{9191C4F5-7473-427D-BA79-3393544C5290}" type="pres">
      <dgm:prSet presAssocID="{C3DD6358-155B-4E7E-B096-1909AD345DFC}" presName="background3" presStyleLbl="node3" presStyleIdx="2" presStyleCnt="5"/>
      <dgm:spPr/>
    </dgm:pt>
    <dgm:pt modelId="{4E5E05E0-BACC-43B3-8654-469E2196DA57}" type="pres">
      <dgm:prSet presAssocID="{C3DD6358-155B-4E7E-B096-1909AD345DFC}" presName="text3" presStyleLbl="fgAcc3" presStyleIdx="2" presStyleCnt="5">
        <dgm:presLayoutVars>
          <dgm:chPref val="3"/>
        </dgm:presLayoutVars>
      </dgm:prSet>
      <dgm:spPr/>
    </dgm:pt>
    <dgm:pt modelId="{3141BA2A-BF57-4E7F-9552-C198B0B7A57E}" type="pres">
      <dgm:prSet presAssocID="{C3DD6358-155B-4E7E-B096-1909AD345DFC}" presName="hierChild4" presStyleCnt="0"/>
      <dgm:spPr/>
    </dgm:pt>
    <dgm:pt modelId="{239DBAF6-D77A-4211-B7C3-A593275454A0}" type="pres">
      <dgm:prSet presAssocID="{C9E74061-55B8-4909-8BE8-9976316609A0}" presName="Name23" presStyleLbl="parChTrans1D4" presStyleIdx="4" presStyleCnt="11"/>
      <dgm:spPr/>
    </dgm:pt>
    <dgm:pt modelId="{789B06BC-6906-494A-B402-D35844BB1B5D}" type="pres">
      <dgm:prSet presAssocID="{1A19FB1B-8CC4-475A-B05A-F9BB69DF03C5}" presName="hierRoot4" presStyleCnt="0"/>
      <dgm:spPr/>
    </dgm:pt>
    <dgm:pt modelId="{226B3FD7-FBB8-4DA4-AB42-BF2636C740A5}" type="pres">
      <dgm:prSet presAssocID="{1A19FB1B-8CC4-475A-B05A-F9BB69DF03C5}" presName="composite4" presStyleCnt="0"/>
      <dgm:spPr/>
    </dgm:pt>
    <dgm:pt modelId="{3DB48532-F541-421F-A73A-88795338A09B}" type="pres">
      <dgm:prSet presAssocID="{1A19FB1B-8CC4-475A-B05A-F9BB69DF03C5}" presName="background4" presStyleLbl="node4" presStyleIdx="4" presStyleCnt="11"/>
      <dgm:spPr/>
    </dgm:pt>
    <dgm:pt modelId="{B34B1D3C-1521-436B-83BC-B60D8ECDF708}" type="pres">
      <dgm:prSet presAssocID="{1A19FB1B-8CC4-475A-B05A-F9BB69DF03C5}" presName="text4" presStyleLbl="fgAcc4" presStyleIdx="4" presStyleCnt="11">
        <dgm:presLayoutVars>
          <dgm:chPref val="3"/>
        </dgm:presLayoutVars>
      </dgm:prSet>
      <dgm:spPr/>
    </dgm:pt>
    <dgm:pt modelId="{3D841D67-43B5-4148-96F2-3582037D5456}" type="pres">
      <dgm:prSet presAssocID="{1A19FB1B-8CC4-475A-B05A-F9BB69DF03C5}" presName="hierChild5" presStyleCnt="0"/>
      <dgm:spPr/>
    </dgm:pt>
    <dgm:pt modelId="{AB68CD99-DDA8-489D-AF61-361663CE98F7}" type="pres">
      <dgm:prSet presAssocID="{83579B1B-C653-413B-A325-97D1CBCAEC03}" presName="Name23" presStyleLbl="parChTrans1D4" presStyleIdx="5" presStyleCnt="11"/>
      <dgm:spPr/>
    </dgm:pt>
    <dgm:pt modelId="{8B0DEC95-BD8A-4E6B-877F-CDDEDE444C9C}" type="pres">
      <dgm:prSet presAssocID="{EBB97977-0E81-4985-A2A8-00F5260A4EE1}" presName="hierRoot4" presStyleCnt="0"/>
      <dgm:spPr/>
    </dgm:pt>
    <dgm:pt modelId="{9FE0E63D-4E52-4C80-9D00-9CB19369E73E}" type="pres">
      <dgm:prSet presAssocID="{EBB97977-0E81-4985-A2A8-00F5260A4EE1}" presName="composite4" presStyleCnt="0"/>
      <dgm:spPr/>
    </dgm:pt>
    <dgm:pt modelId="{F5236196-4114-4D5F-BB22-251C39AACA3C}" type="pres">
      <dgm:prSet presAssocID="{EBB97977-0E81-4985-A2A8-00F5260A4EE1}" presName="background4" presStyleLbl="node4" presStyleIdx="5" presStyleCnt="11"/>
      <dgm:spPr/>
    </dgm:pt>
    <dgm:pt modelId="{E3CFAFC8-73A8-44B2-A45B-BD9C1956DC0B}" type="pres">
      <dgm:prSet presAssocID="{EBB97977-0E81-4985-A2A8-00F5260A4EE1}" presName="text4" presStyleLbl="fgAcc4" presStyleIdx="5" presStyleCnt="11">
        <dgm:presLayoutVars>
          <dgm:chPref val="3"/>
        </dgm:presLayoutVars>
      </dgm:prSet>
      <dgm:spPr/>
    </dgm:pt>
    <dgm:pt modelId="{657CC192-FD99-44BA-A5B2-D786FE7BCCFF}" type="pres">
      <dgm:prSet presAssocID="{EBB97977-0E81-4985-A2A8-00F5260A4EE1}" presName="hierChild5" presStyleCnt="0"/>
      <dgm:spPr/>
    </dgm:pt>
    <dgm:pt modelId="{F8CDD565-972B-48A7-9EBA-F675A04CE2DF}" type="pres">
      <dgm:prSet presAssocID="{ED25F083-5524-4260-B308-994333936582}" presName="Name17" presStyleLbl="parChTrans1D3" presStyleIdx="3" presStyleCnt="5"/>
      <dgm:spPr/>
    </dgm:pt>
    <dgm:pt modelId="{8D673C28-EE5A-419A-BD14-AD76241C00A4}" type="pres">
      <dgm:prSet presAssocID="{22851463-8A9E-42D3-9E2D-267F26D0805C}" presName="hierRoot3" presStyleCnt="0"/>
      <dgm:spPr/>
    </dgm:pt>
    <dgm:pt modelId="{72F86949-E7AC-4571-8545-0545C797CA7B}" type="pres">
      <dgm:prSet presAssocID="{22851463-8A9E-42D3-9E2D-267F26D0805C}" presName="composite3" presStyleCnt="0"/>
      <dgm:spPr/>
    </dgm:pt>
    <dgm:pt modelId="{AC8245E8-BC6A-4546-9A3E-056285922A28}" type="pres">
      <dgm:prSet presAssocID="{22851463-8A9E-42D3-9E2D-267F26D0805C}" presName="background3" presStyleLbl="node3" presStyleIdx="3" presStyleCnt="5"/>
      <dgm:spPr/>
    </dgm:pt>
    <dgm:pt modelId="{C6C99B20-D6CD-42EC-8824-C058CB2B4499}" type="pres">
      <dgm:prSet presAssocID="{22851463-8A9E-42D3-9E2D-267F26D0805C}" presName="text3" presStyleLbl="fgAcc3" presStyleIdx="3" presStyleCnt="5">
        <dgm:presLayoutVars>
          <dgm:chPref val="3"/>
        </dgm:presLayoutVars>
      </dgm:prSet>
      <dgm:spPr/>
    </dgm:pt>
    <dgm:pt modelId="{A5996783-1E77-4EEB-BE7E-86D2B145B2E8}" type="pres">
      <dgm:prSet presAssocID="{22851463-8A9E-42D3-9E2D-267F26D0805C}" presName="hierChild4" presStyleCnt="0"/>
      <dgm:spPr/>
    </dgm:pt>
    <dgm:pt modelId="{4A220842-06E6-43CC-A2F3-043AA100548A}" type="pres">
      <dgm:prSet presAssocID="{3C3E4727-659D-49E5-96E2-0B722D083C1C}" presName="Name23" presStyleLbl="parChTrans1D4" presStyleIdx="6" presStyleCnt="11"/>
      <dgm:spPr/>
    </dgm:pt>
    <dgm:pt modelId="{1B0DB16A-3A8C-41E0-92A8-E00713C3C3B7}" type="pres">
      <dgm:prSet presAssocID="{B434AF9F-33E0-481A-8751-2477B3B6FAB4}" presName="hierRoot4" presStyleCnt="0"/>
      <dgm:spPr/>
    </dgm:pt>
    <dgm:pt modelId="{1751BE9E-3995-45FD-B039-0E5A4725622B}" type="pres">
      <dgm:prSet presAssocID="{B434AF9F-33E0-481A-8751-2477B3B6FAB4}" presName="composite4" presStyleCnt="0"/>
      <dgm:spPr/>
    </dgm:pt>
    <dgm:pt modelId="{F5CFB274-163D-4715-AB53-15BADFC50CF2}" type="pres">
      <dgm:prSet presAssocID="{B434AF9F-33E0-481A-8751-2477B3B6FAB4}" presName="background4" presStyleLbl="node4" presStyleIdx="6" presStyleCnt="11"/>
      <dgm:spPr/>
    </dgm:pt>
    <dgm:pt modelId="{1B80E3AC-9AD6-48F3-94DD-E872D9A94F80}" type="pres">
      <dgm:prSet presAssocID="{B434AF9F-33E0-481A-8751-2477B3B6FAB4}" presName="text4" presStyleLbl="fgAcc4" presStyleIdx="6" presStyleCnt="11">
        <dgm:presLayoutVars>
          <dgm:chPref val="3"/>
        </dgm:presLayoutVars>
      </dgm:prSet>
      <dgm:spPr/>
    </dgm:pt>
    <dgm:pt modelId="{A32B3A68-824C-4508-928E-5078721BCA68}" type="pres">
      <dgm:prSet presAssocID="{B434AF9F-33E0-481A-8751-2477B3B6FAB4}" presName="hierChild5" presStyleCnt="0"/>
      <dgm:spPr/>
    </dgm:pt>
    <dgm:pt modelId="{5A9B379A-1C5A-4954-8317-6591D26A2D43}" type="pres">
      <dgm:prSet presAssocID="{B3505580-7A39-47E9-BAE1-978AA41E84C9}" presName="Name23" presStyleLbl="parChTrans1D4" presStyleIdx="7" presStyleCnt="11"/>
      <dgm:spPr/>
    </dgm:pt>
    <dgm:pt modelId="{565BFED2-16CB-4492-81B4-64F647155D56}" type="pres">
      <dgm:prSet presAssocID="{7BBBF243-AB19-493A-89EB-60049A3046C3}" presName="hierRoot4" presStyleCnt="0"/>
      <dgm:spPr/>
    </dgm:pt>
    <dgm:pt modelId="{D08B392C-334E-4CD9-8C02-19405CCE87A3}" type="pres">
      <dgm:prSet presAssocID="{7BBBF243-AB19-493A-89EB-60049A3046C3}" presName="composite4" presStyleCnt="0"/>
      <dgm:spPr/>
    </dgm:pt>
    <dgm:pt modelId="{7284F6AA-FAED-4514-8CEB-554044149BD1}" type="pres">
      <dgm:prSet presAssocID="{7BBBF243-AB19-493A-89EB-60049A3046C3}" presName="background4" presStyleLbl="node4" presStyleIdx="7" presStyleCnt="11"/>
      <dgm:spPr/>
    </dgm:pt>
    <dgm:pt modelId="{CFEFAE09-4173-46FF-98E8-2E8FED84F479}" type="pres">
      <dgm:prSet presAssocID="{7BBBF243-AB19-493A-89EB-60049A3046C3}" presName="text4" presStyleLbl="fgAcc4" presStyleIdx="7" presStyleCnt="11">
        <dgm:presLayoutVars>
          <dgm:chPref val="3"/>
        </dgm:presLayoutVars>
      </dgm:prSet>
      <dgm:spPr/>
    </dgm:pt>
    <dgm:pt modelId="{935C4479-9247-4B94-A2E9-94CC0801126E}" type="pres">
      <dgm:prSet presAssocID="{7BBBF243-AB19-493A-89EB-60049A3046C3}" presName="hierChild5" presStyleCnt="0"/>
      <dgm:spPr/>
    </dgm:pt>
    <dgm:pt modelId="{24A2E6F8-76A6-4483-9498-712951189A07}" type="pres">
      <dgm:prSet presAssocID="{D6505DAB-2F54-434D-A29F-10045773B79B}" presName="Name17" presStyleLbl="parChTrans1D3" presStyleIdx="4" presStyleCnt="5"/>
      <dgm:spPr/>
    </dgm:pt>
    <dgm:pt modelId="{CDE88C9C-5E68-4C27-ACFD-E373B0CA7AE6}" type="pres">
      <dgm:prSet presAssocID="{7696198D-CAB3-407C-BCBA-65C9103FF93E}" presName="hierRoot3" presStyleCnt="0"/>
      <dgm:spPr/>
    </dgm:pt>
    <dgm:pt modelId="{112ED74D-5D5B-44D2-939C-82B5E709F689}" type="pres">
      <dgm:prSet presAssocID="{7696198D-CAB3-407C-BCBA-65C9103FF93E}" presName="composite3" presStyleCnt="0"/>
      <dgm:spPr/>
    </dgm:pt>
    <dgm:pt modelId="{924E4227-5108-4FA5-9281-AC10E1EDC5F0}" type="pres">
      <dgm:prSet presAssocID="{7696198D-CAB3-407C-BCBA-65C9103FF93E}" presName="background3" presStyleLbl="node3" presStyleIdx="4" presStyleCnt="5"/>
      <dgm:spPr/>
    </dgm:pt>
    <dgm:pt modelId="{B6C3B2F1-6799-4776-AB40-8DBAF6355F43}" type="pres">
      <dgm:prSet presAssocID="{7696198D-CAB3-407C-BCBA-65C9103FF93E}" presName="text3" presStyleLbl="fgAcc3" presStyleIdx="4" presStyleCnt="5">
        <dgm:presLayoutVars>
          <dgm:chPref val="3"/>
        </dgm:presLayoutVars>
      </dgm:prSet>
      <dgm:spPr/>
    </dgm:pt>
    <dgm:pt modelId="{9DBF6A57-7807-4B3A-9A60-2A7EA509F6CD}" type="pres">
      <dgm:prSet presAssocID="{7696198D-CAB3-407C-BCBA-65C9103FF93E}" presName="hierChild4" presStyleCnt="0"/>
      <dgm:spPr/>
    </dgm:pt>
    <dgm:pt modelId="{9809319B-B1EA-4607-A8F3-50A5282BB3DF}" type="pres">
      <dgm:prSet presAssocID="{BC6A2F9A-1220-480D-A681-C6257544DADA}" presName="Name23" presStyleLbl="parChTrans1D4" presStyleIdx="8" presStyleCnt="11"/>
      <dgm:spPr/>
    </dgm:pt>
    <dgm:pt modelId="{911AB8DA-53D3-4A30-B864-04E5C4353532}" type="pres">
      <dgm:prSet presAssocID="{717DE7A9-AD61-42E9-BBB8-9328A5087185}" presName="hierRoot4" presStyleCnt="0"/>
      <dgm:spPr/>
    </dgm:pt>
    <dgm:pt modelId="{EC8540EC-CECD-4A63-8596-315138EA7702}" type="pres">
      <dgm:prSet presAssocID="{717DE7A9-AD61-42E9-BBB8-9328A5087185}" presName="composite4" presStyleCnt="0"/>
      <dgm:spPr/>
    </dgm:pt>
    <dgm:pt modelId="{7C5CE035-CB0B-45ED-B8CF-A7AD7E6C2A1F}" type="pres">
      <dgm:prSet presAssocID="{717DE7A9-AD61-42E9-BBB8-9328A5087185}" presName="background4" presStyleLbl="node4" presStyleIdx="8" presStyleCnt="11"/>
      <dgm:spPr/>
    </dgm:pt>
    <dgm:pt modelId="{F758236A-1954-46E2-812A-8B266A19F92D}" type="pres">
      <dgm:prSet presAssocID="{717DE7A9-AD61-42E9-BBB8-9328A5087185}" presName="text4" presStyleLbl="fgAcc4" presStyleIdx="8" presStyleCnt="11">
        <dgm:presLayoutVars>
          <dgm:chPref val="3"/>
        </dgm:presLayoutVars>
      </dgm:prSet>
      <dgm:spPr/>
    </dgm:pt>
    <dgm:pt modelId="{1A289746-9D06-4669-A820-60781EE79931}" type="pres">
      <dgm:prSet presAssocID="{717DE7A9-AD61-42E9-BBB8-9328A5087185}" presName="hierChild5" presStyleCnt="0"/>
      <dgm:spPr/>
    </dgm:pt>
    <dgm:pt modelId="{A5989EF2-2F18-4630-9F11-20D3868C9151}" type="pres">
      <dgm:prSet presAssocID="{0573B0E8-E58E-4AEF-9D5C-35144EAB5757}" presName="Name23" presStyleLbl="parChTrans1D4" presStyleIdx="9" presStyleCnt="11"/>
      <dgm:spPr/>
    </dgm:pt>
    <dgm:pt modelId="{44088203-8629-4989-AA3C-2B99578AB5AF}" type="pres">
      <dgm:prSet presAssocID="{69691F4E-96E9-4D9A-A501-5116200262B6}" presName="hierRoot4" presStyleCnt="0"/>
      <dgm:spPr/>
    </dgm:pt>
    <dgm:pt modelId="{5128C32B-2F17-47E8-A1B4-8F6D09AB40D5}" type="pres">
      <dgm:prSet presAssocID="{69691F4E-96E9-4D9A-A501-5116200262B6}" presName="composite4" presStyleCnt="0"/>
      <dgm:spPr/>
    </dgm:pt>
    <dgm:pt modelId="{7DCF9420-B90C-419F-BD1C-712571A063B4}" type="pres">
      <dgm:prSet presAssocID="{69691F4E-96E9-4D9A-A501-5116200262B6}" presName="background4" presStyleLbl="node4" presStyleIdx="9" presStyleCnt="11"/>
      <dgm:spPr/>
    </dgm:pt>
    <dgm:pt modelId="{A6E2C6D9-3F5B-47F6-82E2-3390B92E4248}" type="pres">
      <dgm:prSet presAssocID="{69691F4E-96E9-4D9A-A501-5116200262B6}" presName="text4" presStyleLbl="fgAcc4" presStyleIdx="9" presStyleCnt="11">
        <dgm:presLayoutVars>
          <dgm:chPref val="3"/>
        </dgm:presLayoutVars>
      </dgm:prSet>
      <dgm:spPr/>
    </dgm:pt>
    <dgm:pt modelId="{8527884D-E28A-4F19-B8B8-4EF90AB7E707}" type="pres">
      <dgm:prSet presAssocID="{69691F4E-96E9-4D9A-A501-5116200262B6}" presName="hierChild5" presStyleCnt="0"/>
      <dgm:spPr/>
    </dgm:pt>
    <dgm:pt modelId="{7F8FE39F-FA91-4694-A771-3619EFA391A5}" type="pres">
      <dgm:prSet presAssocID="{FF48E076-8651-4084-9B39-A6B81AA3C3E4}" presName="Name23" presStyleLbl="parChTrans1D4" presStyleIdx="10" presStyleCnt="11"/>
      <dgm:spPr/>
    </dgm:pt>
    <dgm:pt modelId="{AC4AAAF2-168A-4688-9FD9-383C1AD92D7D}" type="pres">
      <dgm:prSet presAssocID="{4B60445C-C742-4685-B4C0-62F9C33274A7}" presName="hierRoot4" presStyleCnt="0"/>
      <dgm:spPr/>
    </dgm:pt>
    <dgm:pt modelId="{E92D44D9-C2F4-44C3-9643-C2DE49EDA5B2}" type="pres">
      <dgm:prSet presAssocID="{4B60445C-C742-4685-B4C0-62F9C33274A7}" presName="composite4" presStyleCnt="0"/>
      <dgm:spPr/>
    </dgm:pt>
    <dgm:pt modelId="{21D65A87-8CC1-4BCC-A2A1-DC33B8DC2D91}" type="pres">
      <dgm:prSet presAssocID="{4B60445C-C742-4685-B4C0-62F9C33274A7}" presName="background4" presStyleLbl="node4" presStyleIdx="10" presStyleCnt="11"/>
      <dgm:spPr/>
    </dgm:pt>
    <dgm:pt modelId="{F2EB3D19-2F97-4EF3-A3B8-B568C6103B4B}" type="pres">
      <dgm:prSet presAssocID="{4B60445C-C742-4685-B4C0-62F9C33274A7}" presName="text4" presStyleLbl="fgAcc4" presStyleIdx="10" presStyleCnt="11">
        <dgm:presLayoutVars>
          <dgm:chPref val="3"/>
        </dgm:presLayoutVars>
      </dgm:prSet>
      <dgm:spPr/>
    </dgm:pt>
    <dgm:pt modelId="{0FDE37A5-BD1E-42BF-B469-4A1A4EC16C0E}" type="pres">
      <dgm:prSet presAssocID="{4B60445C-C742-4685-B4C0-62F9C33274A7}" presName="hierChild5" presStyleCnt="0"/>
      <dgm:spPr/>
    </dgm:pt>
  </dgm:ptLst>
  <dgm:cxnLst>
    <dgm:cxn modelId="{D17CC204-29F5-41B4-83C7-03C8EECBE206}" type="presOf" srcId="{3C3E4727-659D-49E5-96E2-0B722D083C1C}" destId="{4A220842-06E6-43CC-A2F3-043AA100548A}" srcOrd="0" destOrd="0" presId="urn:microsoft.com/office/officeart/2005/8/layout/hierarchy1"/>
    <dgm:cxn modelId="{56C87F13-A601-4521-B0C2-8A908262DBBB}" type="presOf" srcId="{B3505580-7A39-47E9-BAE1-978AA41E84C9}" destId="{5A9B379A-1C5A-4954-8317-6591D26A2D43}" srcOrd="0" destOrd="0" presId="urn:microsoft.com/office/officeart/2005/8/layout/hierarchy1"/>
    <dgm:cxn modelId="{DD7CF213-3732-4B25-A84E-D41A1FC0D3A4}" srcId="{69691F4E-96E9-4D9A-A501-5116200262B6}" destId="{4B60445C-C742-4685-B4C0-62F9C33274A7}" srcOrd="0" destOrd="0" parTransId="{FF48E076-8651-4084-9B39-A6B81AA3C3E4}" sibTransId="{77AD2EB0-381E-4E41-86CE-AC22854B513A}"/>
    <dgm:cxn modelId="{21628817-7417-4026-A301-CFF26E375546}" type="presOf" srcId="{B434AF9F-33E0-481A-8751-2477B3B6FAB4}" destId="{1B80E3AC-9AD6-48F3-94DD-E872D9A94F80}" srcOrd="0" destOrd="0" presId="urn:microsoft.com/office/officeart/2005/8/layout/hierarchy1"/>
    <dgm:cxn modelId="{41D0F317-C641-416D-9BFC-6E040EBBE76B}" srcId="{F08F0830-54A0-4E7A-834F-37D0EFAF184D}" destId="{BDAB220C-68E9-41F1-B99D-73514B26128D}" srcOrd="0" destOrd="0" parTransId="{5F7E7B33-7DEA-4935-A254-78BC56A00C0F}" sibTransId="{FB7F4FA8-47E6-4DBD-B009-B375208DAB96}"/>
    <dgm:cxn modelId="{9C40A61C-1B70-4476-9A6C-4E3D99A245D2}" srcId="{7696198D-CAB3-407C-BCBA-65C9103FF93E}" destId="{69691F4E-96E9-4D9A-A501-5116200262B6}" srcOrd="1" destOrd="0" parTransId="{0573B0E8-E58E-4AEF-9D5C-35144EAB5757}" sibTransId="{C6E5B66F-262C-426B-A3F7-728A0ED607DC}"/>
    <dgm:cxn modelId="{8B361E1E-B0E2-4F1A-A3DB-893E74FCA755}" type="presOf" srcId="{ED25F083-5524-4260-B308-994333936582}" destId="{F8CDD565-972B-48A7-9EBA-F675A04CE2DF}" srcOrd="0" destOrd="0" presId="urn:microsoft.com/office/officeart/2005/8/layout/hierarchy1"/>
    <dgm:cxn modelId="{94903823-DC56-4F17-A817-ABD0924BD833}" type="presOf" srcId="{7BBBF243-AB19-493A-89EB-60049A3046C3}" destId="{CFEFAE09-4173-46FF-98E8-2E8FED84F479}" srcOrd="0" destOrd="0" presId="urn:microsoft.com/office/officeart/2005/8/layout/hierarchy1"/>
    <dgm:cxn modelId="{01C99730-419D-42BB-B665-FB7232CABC70}" type="presOf" srcId="{D5E4DD12-9904-4D04-A677-DD53C5C3052A}" destId="{879BFE91-3A30-443D-A9D4-D34A43074CDF}" srcOrd="0" destOrd="0" presId="urn:microsoft.com/office/officeart/2005/8/layout/hierarchy1"/>
    <dgm:cxn modelId="{5D53E830-99D8-440F-9F77-903D73D62801}" srcId="{C3DD6358-155B-4E7E-B096-1909AD345DFC}" destId="{EBB97977-0E81-4985-A2A8-00F5260A4EE1}" srcOrd="1" destOrd="0" parTransId="{83579B1B-C653-413B-A325-97D1CBCAEC03}" sibTransId="{8E189D2A-7ED4-45E3-9845-80539C9310A2}"/>
    <dgm:cxn modelId="{D2B32732-DFC3-4BAF-A845-0CB50F5E0808}" type="presOf" srcId="{7D75E94E-4D6B-427A-8568-D4414AFAE888}" destId="{32B9CBE7-435E-44F3-B99D-30D8ACE9B42C}" srcOrd="0" destOrd="0" presId="urn:microsoft.com/office/officeart/2005/8/layout/hierarchy1"/>
    <dgm:cxn modelId="{970A9338-7FBA-4CA6-A2F0-187EC6F3B31A}" type="presOf" srcId="{1480D6A0-2A3D-4BE4-AF1B-E928B714DF59}" destId="{C015BAAF-BB56-42CF-A46F-1A847B9DEF5B}" srcOrd="0" destOrd="0" presId="urn:microsoft.com/office/officeart/2005/8/layout/hierarchy1"/>
    <dgm:cxn modelId="{4C31A63A-E2DE-471C-AA00-0CDDD9B03DC1}" type="presOf" srcId="{4B60445C-C742-4685-B4C0-62F9C33274A7}" destId="{F2EB3D19-2F97-4EF3-A3B8-B568C6103B4B}" srcOrd="0" destOrd="0" presId="urn:microsoft.com/office/officeart/2005/8/layout/hierarchy1"/>
    <dgm:cxn modelId="{6CE9A460-2FD9-41A2-BDE4-BD4BEC738B6B}" type="presOf" srcId="{BDAB220C-68E9-41F1-B99D-73514B26128D}" destId="{8DA1459D-08DE-455D-900D-2517AD1A455F}" srcOrd="0" destOrd="0" presId="urn:microsoft.com/office/officeart/2005/8/layout/hierarchy1"/>
    <dgm:cxn modelId="{AE19EF60-655B-4CD2-A53A-D54B56596330}" type="presOf" srcId="{0573B0E8-E58E-4AEF-9D5C-35144EAB5757}" destId="{A5989EF2-2F18-4630-9F11-20D3868C9151}" srcOrd="0" destOrd="0" presId="urn:microsoft.com/office/officeart/2005/8/layout/hierarchy1"/>
    <dgm:cxn modelId="{B1B9F465-6067-4D9C-A23E-0943FA18C778}" srcId="{BDAB220C-68E9-41F1-B99D-73514B26128D}" destId="{8D8E873A-D52B-4C1A-9DE6-82DDFB3A9EBC}" srcOrd="0" destOrd="0" parTransId="{DFEB3985-B3C9-4262-9FDA-57623DCC212E}" sibTransId="{D324DD75-536E-4A47-8BDF-1225B1024152}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720FD249-2F91-4DDA-8965-227E55C70C03}" type="presOf" srcId="{4F703FF5-CD20-41B5-B6CF-09EE87AD45DE}" destId="{84DEC6AA-9D22-422E-997F-D382B39CD3FD}" srcOrd="0" destOrd="0" presId="urn:microsoft.com/office/officeart/2005/8/layout/hierarchy1"/>
    <dgm:cxn modelId="{84A2C06A-1930-4BE1-B2DF-69DA57C7EADD}" type="presOf" srcId="{C3DD6358-155B-4E7E-B096-1909AD345DFC}" destId="{4E5E05E0-BACC-43B3-8654-469E2196DA57}" srcOrd="0" destOrd="0" presId="urn:microsoft.com/office/officeart/2005/8/layout/hierarchy1"/>
    <dgm:cxn modelId="{D088194B-6F11-4983-B72D-CF88E2F81ABA}" type="presOf" srcId="{1A19FB1B-8CC4-475A-B05A-F9BB69DF03C5}" destId="{B34B1D3C-1521-436B-83BC-B60D8ECDF708}" srcOrd="0" destOrd="0" presId="urn:microsoft.com/office/officeart/2005/8/layout/hierarchy1"/>
    <dgm:cxn modelId="{E739266D-9A11-42DD-B4BB-FC96E77EC146}" srcId="{BDAB220C-68E9-41F1-B99D-73514B26128D}" destId="{22851463-8A9E-42D3-9E2D-267F26D0805C}" srcOrd="3" destOrd="0" parTransId="{ED25F083-5524-4260-B308-994333936582}" sibTransId="{2B8DCD3E-34B5-4EB8-8F37-A0E521B04ED9}"/>
    <dgm:cxn modelId="{32D4EE51-B83E-4CCE-8D5A-E9596973B85D}" type="presOf" srcId="{2C15C9C1-B2B3-406D-ABB3-912DF4798E90}" destId="{4A546C14-BAF2-434A-AEC1-C859B0F510DB}" srcOrd="0" destOrd="0" presId="urn:microsoft.com/office/officeart/2005/8/layout/hierarchy1"/>
    <dgm:cxn modelId="{EC1C8E57-3676-4358-ADC8-3D8C00DF161C}" srcId="{C3DD6358-155B-4E7E-B096-1909AD345DFC}" destId="{1A19FB1B-8CC4-475A-B05A-F9BB69DF03C5}" srcOrd="0" destOrd="0" parTransId="{C9E74061-55B8-4909-8BE8-9976316609A0}" sibTransId="{CE165397-42D1-435E-9F8C-58015C727C79}"/>
    <dgm:cxn modelId="{0AFA937A-CA40-462C-A9B5-5C09491C4DB1}" type="presOf" srcId="{C9E74061-55B8-4909-8BE8-9976316609A0}" destId="{239DBAF6-D77A-4211-B7C3-A593275454A0}" srcOrd="0" destOrd="0" presId="urn:microsoft.com/office/officeart/2005/8/layout/hierarchy1"/>
    <dgm:cxn modelId="{E36A127F-E037-4D1D-88D7-C20F4598F355}" srcId="{7696198D-CAB3-407C-BCBA-65C9103FF93E}" destId="{717DE7A9-AD61-42E9-BBB8-9328A5087185}" srcOrd="0" destOrd="0" parTransId="{BC6A2F9A-1220-480D-A681-C6257544DADA}" sibTransId="{D236B0A6-6C69-4632-B8E2-603FF84E39D6}"/>
    <dgm:cxn modelId="{941C1582-20FE-4348-AB49-A9D14F51A648}" srcId="{1665BC7B-372B-4D03-B6F5-6D482F7A0D9A}" destId="{4AB937CD-AD3E-408C-B0CD-1D04F1A9DCFF}" srcOrd="0" destOrd="0" parTransId="{1480D6A0-2A3D-4BE4-AF1B-E928B714DF59}" sibTransId="{202C9D2A-9779-4C6B-818A-201F98955AAE}"/>
    <dgm:cxn modelId="{770C7783-087E-45A7-A6DF-1040F7112B9F}" type="presOf" srcId="{842E3AA2-2BC5-43C7-8EBB-EC5395870AD0}" destId="{A6042197-D417-4E0C-AF8C-260BDF5E54DA}" srcOrd="0" destOrd="0" presId="urn:microsoft.com/office/officeart/2005/8/layout/hierarchy1"/>
    <dgm:cxn modelId="{FC9F5685-13AE-4F66-9730-21FF84456E98}" type="presOf" srcId="{22851463-8A9E-42D3-9E2D-267F26D0805C}" destId="{C6C99B20-D6CD-42EC-8824-C058CB2B4499}" srcOrd="0" destOrd="0" presId="urn:microsoft.com/office/officeart/2005/8/layout/hierarchy1"/>
    <dgm:cxn modelId="{B68EFB91-AEB6-4C26-91F0-9378FD81B8AE}" type="presOf" srcId="{83579B1B-C653-413B-A325-97D1CBCAEC03}" destId="{AB68CD99-DDA8-489D-AF61-361663CE98F7}" srcOrd="0" destOrd="0" presId="urn:microsoft.com/office/officeart/2005/8/layout/hierarchy1"/>
    <dgm:cxn modelId="{6C829397-A0B2-4E3C-B800-DCAF6D423F5D}" srcId="{BDAB220C-68E9-41F1-B99D-73514B26128D}" destId="{7696198D-CAB3-407C-BCBA-65C9103FF93E}" srcOrd="4" destOrd="0" parTransId="{D6505DAB-2F54-434D-A29F-10045773B79B}" sibTransId="{2DA538C7-F7DC-40B8-957F-0ACF7537F346}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3297C5A8-4FD5-4825-8931-9DF1A36BF25E}" srcId="{BDAB220C-68E9-41F1-B99D-73514B26128D}" destId="{C3DD6358-155B-4E7E-B096-1909AD345DFC}" srcOrd="2" destOrd="0" parTransId="{7D75E94E-4D6B-427A-8568-D4414AFAE888}" sibTransId="{E6FD7A29-99B4-458F-AEBE-FC0F8771CE2E}"/>
    <dgm:cxn modelId="{9B97D7AD-5E47-43A3-A0BE-A0DE06FD0B85}" type="presOf" srcId="{003247FB-1040-4B4C-A846-1F944C5059F2}" destId="{79571C31-9704-4E89-AA99-D593B827F698}" srcOrd="0" destOrd="0" presId="urn:microsoft.com/office/officeart/2005/8/layout/hierarchy1"/>
    <dgm:cxn modelId="{C2CFA3B4-891C-4200-A691-E5938949D5D5}" type="presOf" srcId="{5F7E7B33-7DEA-4935-A254-78BC56A00C0F}" destId="{5E59C366-40FC-48F4-B1D7-D8826D26223D}" srcOrd="0" destOrd="0" presId="urn:microsoft.com/office/officeart/2005/8/layout/hierarchy1"/>
    <dgm:cxn modelId="{33B917B7-74A4-4429-B948-89EF96431165}" srcId="{8D8E873A-D52B-4C1A-9DE6-82DDFB3A9EBC}" destId="{842E3AA2-2BC5-43C7-8EBB-EC5395870AD0}" srcOrd="1" destOrd="0" parTransId="{DCAF2372-94D0-4BA7-BED9-80D4D31E62CE}" sibTransId="{8568E3CA-1789-4819-9FC8-3D19A43D3E83}"/>
    <dgm:cxn modelId="{00C1A1B8-1574-40FA-B431-C0152256D724}" srcId="{8D8E873A-D52B-4C1A-9DE6-82DDFB3A9EBC}" destId="{4F703FF5-CD20-41B5-B6CF-09EE87AD45DE}" srcOrd="0" destOrd="0" parTransId="{D5E4DD12-9904-4D04-A677-DD53C5C3052A}" sibTransId="{6573D3E8-7DCB-45A2-BF44-F3912A244B04}"/>
    <dgm:cxn modelId="{12912CBB-FEAF-4F7C-BD97-0A9C459A0EDC}" type="presOf" srcId="{69691F4E-96E9-4D9A-A501-5116200262B6}" destId="{A6E2C6D9-3F5B-47F6-82E2-3390B92E4248}" srcOrd="0" destOrd="0" presId="urn:microsoft.com/office/officeart/2005/8/layout/hierarchy1"/>
    <dgm:cxn modelId="{7267DEBF-D6A8-422F-943B-82328C9C01D3}" srcId="{1665BC7B-372B-4D03-B6F5-6D482F7A0D9A}" destId="{2C15C9C1-B2B3-406D-ABB3-912DF4798E90}" srcOrd="1" destOrd="0" parTransId="{003247FB-1040-4B4C-A846-1F944C5059F2}" sibTransId="{D83041F2-A955-44DB-9511-BFC28B73619E}"/>
    <dgm:cxn modelId="{DC0C25C4-76D2-421F-921C-ACBF3A7B1A1C}" type="presOf" srcId="{DFEB3985-B3C9-4262-9FDA-57623DCC212E}" destId="{083FF2DF-DEE4-405B-8B64-B762E977FB25}" srcOrd="0" destOrd="0" presId="urn:microsoft.com/office/officeart/2005/8/layout/hierarchy1"/>
    <dgm:cxn modelId="{4072C5D0-2F42-407E-A224-A040A3AE0994}" srcId="{BDAB220C-68E9-41F1-B99D-73514B26128D}" destId="{1665BC7B-372B-4D03-B6F5-6D482F7A0D9A}" srcOrd="1" destOrd="0" parTransId="{4A845BA7-0BF0-468C-8AED-C72271194E9B}" sibTransId="{4D877861-D907-4C0B-A092-C3D3165771F6}"/>
    <dgm:cxn modelId="{B2A686D1-5AAF-4096-953D-095AD2D4070E}" type="presOf" srcId="{4A845BA7-0BF0-468C-8AED-C72271194E9B}" destId="{24315602-2E4F-4511-9A86-0A6DC85D2739}" srcOrd="0" destOrd="0" presId="urn:microsoft.com/office/officeart/2005/8/layout/hierarchy1"/>
    <dgm:cxn modelId="{DE20E9D5-D6CD-4D54-A40C-21EE35D6C2E1}" type="presOf" srcId="{4AB937CD-AD3E-408C-B0CD-1D04F1A9DCFF}" destId="{E4180447-EC53-46DF-B497-FE2531961638}" srcOrd="0" destOrd="0" presId="urn:microsoft.com/office/officeart/2005/8/layout/hierarchy1"/>
    <dgm:cxn modelId="{44D88ED7-D8E4-49AA-9A57-AABAFAB9E0E9}" srcId="{22851463-8A9E-42D3-9E2D-267F26D0805C}" destId="{7BBBF243-AB19-493A-89EB-60049A3046C3}" srcOrd="1" destOrd="0" parTransId="{B3505580-7A39-47E9-BAE1-978AA41E84C9}" sibTransId="{893C3919-47B5-4C1E-9677-CEEC67EA0E1B}"/>
    <dgm:cxn modelId="{BB9781DD-75CD-46F1-BD3F-CA83C0D56E8E}" type="presOf" srcId="{7696198D-CAB3-407C-BCBA-65C9103FF93E}" destId="{B6C3B2F1-6799-4776-AB40-8DBAF6355F43}" srcOrd="0" destOrd="0" presId="urn:microsoft.com/office/officeart/2005/8/layout/hierarchy1"/>
    <dgm:cxn modelId="{BCAB5EE0-901F-487D-BBBD-ACACF8773248}" type="presOf" srcId="{8D8E873A-D52B-4C1A-9DE6-82DDFB3A9EBC}" destId="{E941E78F-8260-439B-AB97-1D1ADE9D7140}" srcOrd="0" destOrd="0" presId="urn:microsoft.com/office/officeart/2005/8/layout/hierarchy1"/>
    <dgm:cxn modelId="{35B725E2-8F8D-48B2-A844-3DACF92E0BE3}" type="presOf" srcId="{717DE7A9-AD61-42E9-BBB8-9328A5087185}" destId="{F758236A-1954-46E2-812A-8B266A19F92D}" srcOrd="0" destOrd="0" presId="urn:microsoft.com/office/officeart/2005/8/layout/hierarchy1"/>
    <dgm:cxn modelId="{71FDD6E3-1F0A-401E-B005-950D3E102F1A}" type="presOf" srcId="{EBB97977-0E81-4985-A2A8-00F5260A4EE1}" destId="{E3CFAFC8-73A8-44B2-A45B-BD9C1956DC0B}" srcOrd="0" destOrd="0" presId="urn:microsoft.com/office/officeart/2005/8/layout/hierarchy1"/>
    <dgm:cxn modelId="{553C19ED-E08A-4DA4-B5FD-E5ABB78A5430}" type="presOf" srcId="{D6505DAB-2F54-434D-A29F-10045773B79B}" destId="{24A2E6F8-76A6-4483-9498-712951189A07}" srcOrd="0" destOrd="0" presId="urn:microsoft.com/office/officeart/2005/8/layout/hierarchy1"/>
    <dgm:cxn modelId="{FEF323ED-D5BF-4E29-A5E0-2322C6DD3438}" type="presOf" srcId="{DCAF2372-94D0-4BA7-BED9-80D4D31E62CE}" destId="{2D5D8DEF-7C1A-427A-BB9A-F64D76607C4C}" srcOrd="0" destOrd="0" presId="urn:microsoft.com/office/officeart/2005/8/layout/hierarchy1"/>
    <dgm:cxn modelId="{526EB5ED-5C3A-4E58-87DC-18AB2F53E33A}" type="presOf" srcId="{BC6A2F9A-1220-480D-A681-C6257544DADA}" destId="{9809319B-B1EA-4607-A8F3-50A5282BB3DF}" srcOrd="0" destOrd="0" presId="urn:microsoft.com/office/officeart/2005/8/layout/hierarchy1"/>
    <dgm:cxn modelId="{A6F79BF6-A9DB-49B3-AC04-93404E6C7113}" type="presOf" srcId="{1665BC7B-372B-4D03-B6F5-6D482F7A0D9A}" destId="{63F500ED-ADF7-42FE-A940-A8E61ADED959}" srcOrd="0" destOrd="0" presId="urn:microsoft.com/office/officeart/2005/8/layout/hierarchy1"/>
    <dgm:cxn modelId="{0438FFF7-915A-44B0-8494-75659E15583E}" srcId="{22851463-8A9E-42D3-9E2D-267F26D0805C}" destId="{B434AF9F-33E0-481A-8751-2477B3B6FAB4}" srcOrd="0" destOrd="0" parTransId="{3C3E4727-659D-49E5-96E2-0B722D083C1C}" sibTransId="{4DE56891-9967-47F6-BF42-B62988B93352}"/>
    <dgm:cxn modelId="{0CDCA3FF-62F1-4B70-ADD3-C6D85256AB18}" type="presOf" srcId="{FF48E076-8651-4084-9B39-A6B81AA3C3E4}" destId="{7F8FE39F-FA91-4694-A771-3619EFA391A5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FBA5524C-5237-4728-9AE8-39DF2B58D622}" type="presParOf" srcId="{474881FC-1807-4637-B0F8-87AD876C9B4D}" destId="{5E59C366-40FC-48F4-B1D7-D8826D26223D}" srcOrd="0" destOrd="0" presId="urn:microsoft.com/office/officeart/2005/8/layout/hierarchy1"/>
    <dgm:cxn modelId="{6E9B4DB9-4294-4705-BE23-141648909F23}" type="presParOf" srcId="{474881FC-1807-4637-B0F8-87AD876C9B4D}" destId="{309EA44F-8262-41A0-B0F9-5A8811CB8AF5}" srcOrd="1" destOrd="0" presId="urn:microsoft.com/office/officeart/2005/8/layout/hierarchy1"/>
    <dgm:cxn modelId="{37349C7A-5588-4044-B315-552CEEB8AB6A}" type="presParOf" srcId="{309EA44F-8262-41A0-B0F9-5A8811CB8AF5}" destId="{1C25AF43-5C97-4B7D-B90F-2EF6CF339EDD}" srcOrd="0" destOrd="0" presId="urn:microsoft.com/office/officeart/2005/8/layout/hierarchy1"/>
    <dgm:cxn modelId="{7F330E60-D501-4BE3-B8C1-85ED3898A27E}" type="presParOf" srcId="{1C25AF43-5C97-4B7D-B90F-2EF6CF339EDD}" destId="{9D75F984-B407-45EA-8E42-133835F85D80}" srcOrd="0" destOrd="0" presId="urn:microsoft.com/office/officeart/2005/8/layout/hierarchy1"/>
    <dgm:cxn modelId="{1F2C3E82-EEB1-4A21-A8D1-49A21B8D524B}" type="presParOf" srcId="{1C25AF43-5C97-4B7D-B90F-2EF6CF339EDD}" destId="{8DA1459D-08DE-455D-900D-2517AD1A455F}" srcOrd="1" destOrd="0" presId="urn:microsoft.com/office/officeart/2005/8/layout/hierarchy1"/>
    <dgm:cxn modelId="{6A9D2E70-BB8E-4EF2-A682-D35C0C777B7A}" type="presParOf" srcId="{309EA44F-8262-41A0-B0F9-5A8811CB8AF5}" destId="{6C1A7704-268B-4DDC-96BE-38F2201F28A5}" srcOrd="1" destOrd="0" presId="urn:microsoft.com/office/officeart/2005/8/layout/hierarchy1"/>
    <dgm:cxn modelId="{A5757F8E-623B-4EC5-A376-D8B2C09321EB}" type="presParOf" srcId="{6C1A7704-268B-4DDC-96BE-38F2201F28A5}" destId="{083FF2DF-DEE4-405B-8B64-B762E977FB25}" srcOrd="0" destOrd="0" presId="urn:microsoft.com/office/officeart/2005/8/layout/hierarchy1"/>
    <dgm:cxn modelId="{5D139A45-9754-4C7F-B308-2A6F1C4085B5}" type="presParOf" srcId="{6C1A7704-268B-4DDC-96BE-38F2201F28A5}" destId="{A60C7F64-B65A-46C7-A669-2B62340C4407}" srcOrd="1" destOrd="0" presId="urn:microsoft.com/office/officeart/2005/8/layout/hierarchy1"/>
    <dgm:cxn modelId="{6540DAAC-1346-4761-93D0-58A8E422E056}" type="presParOf" srcId="{A60C7F64-B65A-46C7-A669-2B62340C4407}" destId="{064F46AA-3717-4E51-B181-BEFC075BB8C0}" srcOrd="0" destOrd="0" presId="urn:microsoft.com/office/officeart/2005/8/layout/hierarchy1"/>
    <dgm:cxn modelId="{85A6B949-61C7-4530-9813-8BE0BC9FADA7}" type="presParOf" srcId="{064F46AA-3717-4E51-B181-BEFC075BB8C0}" destId="{7B7435F2-71FC-4092-859B-E6D56F9A9619}" srcOrd="0" destOrd="0" presId="urn:microsoft.com/office/officeart/2005/8/layout/hierarchy1"/>
    <dgm:cxn modelId="{EBCA60DC-AF99-49C5-B092-D6676BC9E127}" type="presParOf" srcId="{064F46AA-3717-4E51-B181-BEFC075BB8C0}" destId="{E941E78F-8260-439B-AB97-1D1ADE9D7140}" srcOrd="1" destOrd="0" presId="urn:microsoft.com/office/officeart/2005/8/layout/hierarchy1"/>
    <dgm:cxn modelId="{251A7A9F-0900-4B5C-A008-CBD663ED47A7}" type="presParOf" srcId="{A60C7F64-B65A-46C7-A669-2B62340C4407}" destId="{E4286E1E-8C58-40AB-A3E1-44C0B725A85C}" srcOrd="1" destOrd="0" presId="urn:microsoft.com/office/officeart/2005/8/layout/hierarchy1"/>
    <dgm:cxn modelId="{47FF46AB-6604-469D-886B-D1457917B128}" type="presParOf" srcId="{E4286E1E-8C58-40AB-A3E1-44C0B725A85C}" destId="{879BFE91-3A30-443D-A9D4-D34A43074CDF}" srcOrd="0" destOrd="0" presId="urn:microsoft.com/office/officeart/2005/8/layout/hierarchy1"/>
    <dgm:cxn modelId="{7C9BFCBC-C3EE-40BB-9C24-920E00FC8F7C}" type="presParOf" srcId="{E4286E1E-8C58-40AB-A3E1-44C0B725A85C}" destId="{42619A27-FD12-4E4E-A149-E82925856078}" srcOrd="1" destOrd="0" presId="urn:microsoft.com/office/officeart/2005/8/layout/hierarchy1"/>
    <dgm:cxn modelId="{9B33E538-D391-4AE3-80F1-8E09496CB1B4}" type="presParOf" srcId="{42619A27-FD12-4E4E-A149-E82925856078}" destId="{6ED5F91A-076B-46DB-882C-AD48E1E87F6B}" srcOrd="0" destOrd="0" presId="urn:microsoft.com/office/officeart/2005/8/layout/hierarchy1"/>
    <dgm:cxn modelId="{BA383EB2-73F1-43E6-90AF-47E2C0A2B676}" type="presParOf" srcId="{6ED5F91A-076B-46DB-882C-AD48E1E87F6B}" destId="{49209028-3BC5-489A-8B73-60297503B1EC}" srcOrd="0" destOrd="0" presId="urn:microsoft.com/office/officeart/2005/8/layout/hierarchy1"/>
    <dgm:cxn modelId="{18C18564-0481-4E76-9D1F-9B5C42FE99D2}" type="presParOf" srcId="{6ED5F91A-076B-46DB-882C-AD48E1E87F6B}" destId="{84DEC6AA-9D22-422E-997F-D382B39CD3FD}" srcOrd="1" destOrd="0" presId="urn:microsoft.com/office/officeart/2005/8/layout/hierarchy1"/>
    <dgm:cxn modelId="{2F938379-9CAC-44BB-9B20-661FD3F9D613}" type="presParOf" srcId="{42619A27-FD12-4E4E-A149-E82925856078}" destId="{38BA6B09-5F9B-4561-92B2-81B8E9225134}" srcOrd="1" destOrd="0" presId="urn:microsoft.com/office/officeart/2005/8/layout/hierarchy1"/>
    <dgm:cxn modelId="{7C3BE555-8469-4192-BF8E-D6AD835A46D9}" type="presParOf" srcId="{E4286E1E-8C58-40AB-A3E1-44C0B725A85C}" destId="{2D5D8DEF-7C1A-427A-BB9A-F64D76607C4C}" srcOrd="2" destOrd="0" presId="urn:microsoft.com/office/officeart/2005/8/layout/hierarchy1"/>
    <dgm:cxn modelId="{6D04BBDD-B7A5-47F4-9D83-281F24A11047}" type="presParOf" srcId="{E4286E1E-8C58-40AB-A3E1-44C0B725A85C}" destId="{A0187388-4F5D-4EF3-B6B9-43E57C1B1C76}" srcOrd="3" destOrd="0" presId="urn:microsoft.com/office/officeart/2005/8/layout/hierarchy1"/>
    <dgm:cxn modelId="{F03D4E4B-BE65-48D5-B9F2-C864E9C18C22}" type="presParOf" srcId="{A0187388-4F5D-4EF3-B6B9-43E57C1B1C76}" destId="{5D3F30FD-DEBF-4EA5-BFD4-3B95656235D9}" srcOrd="0" destOrd="0" presId="urn:microsoft.com/office/officeart/2005/8/layout/hierarchy1"/>
    <dgm:cxn modelId="{ABF20A35-5A0B-43EB-8FBD-668D090DB78C}" type="presParOf" srcId="{5D3F30FD-DEBF-4EA5-BFD4-3B95656235D9}" destId="{56A426A2-5560-451F-A079-F3B376D35885}" srcOrd="0" destOrd="0" presId="urn:microsoft.com/office/officeart/2005/8/layout/hierarchy1"/>
    <dgm:cxn modelId="{8DE38583-91B9-4426-8528-8D3A5CEFAF6C}" type="presParOf" srcId="{5D3F30FD-DEBF-4EA5-BFD4-3B95656235D9}" destId="{A6042197-D417-4E0C-AF8C-260BDF5E54DA}" srcOrd="1" destOrd="0" presId="urn:microsoft.com/office/officeart/2005/8/layout/hierarchy1"/>
    <dgm:cxn modelId="{440CE8F0-BF47-495E-A2E4-1B649E09E560}" type="presParOf" srcId="{A0187388-4F5D-4EF3-B6B9-43E57C1B1C76}" destId="{896AB175-6E75-4DAE-995A-B19634B42E40}" srcOrd="1" destOrd="0" presId="urn:microsoft.com/office/officeart/2005/8/layout/hierarchy1"/>
    <dgm:cxn modelId="{B8502DEA-B02B-46ED-84F1-20619FC1CCB7}" type="presParOf" srcId="{6C1A7704-268B-4DDC-96BE-38F2201F28A5}" destId="{24315602-2E4F-4511-9A86-0A6DC85D2739}" srcOrd="2" destOrd="0" presId="urn:microsoft.com/office/officeart/2005/8/layout/hierarchy1"/>
    <dgm:cxn modelId="{BED55547-0B02-46B7-85BA-8C9F9E8F8D76}" type="presParOf" srcId="{6C1A7704-268B-4DDC-96BE-38F2201F28A5}" destId="{BE60C6AC-F060-4BB4-8CCD-0CFCA94599D2}" srcOrd="3" destOrd="0" presId="urn:microsoft.com/office/officeart/2005/8/layout/hierarchy1"/>
    <dgm:cxn modelId="{8BDA475D-FF7B-47E1-AC53-A59C0C21D7ED}" type="presParOf" srcId="{BE60C6AC-F060-4BB4-8CCD-0CFCA94599D2}" destId="{46063F62-1832-4A8F-8BC3-30634FB0CD1C}" srcOrd="0" destOrd="0" presId="urn:microsoft.com/office/officeart/2005/8/layout/hierarchy1"/>
    <dgm:cxn modelId="{8E14711F-0FF1-43E8-B259-AB960A784C8C}" type="presParOf" srcId="{46063F62-1832-4A8F-8BC3-30634FB0CD1C}" destId="{DC58E889-D252-4B47-8864-BFE53B512B5D}" srcOrd="0" destOrd="0" presId="urn:microsoft.com/office/officeart/2005/8/layout/hierarchy1"/>
    <dgm:cxn modelId="{FA98CEAA-17DE-4339-9B41-52B698EC4259}" type="presParOf" srcId="{46063F62-1832-4A8F-8BC3-30634FB0CD1C}" destId="{63F500ED-ADF7-42FE-A940-A8E61ADED959}" srcOrd="1" destOrd="0" presId="urn:microsoft.com/office/officeart/2005/8/layout/hierarchy1"/>
    <dgm:cxn modelId="{134A1DAC-5EC7-416B-B8FC-C4107A9023F1}" type="presParOf" srcId="{BE60C6AC-F060-4BB4-8CCD-0CFCA94599D2}" destId="{FB607352-776C-49AF-B436-A51DC8298402}" srcOrd="1" destOrd="0" presId="urn:microsoft.com/office/officeart/2005/8/layout/hierarchy1"/>
    <dgm:cxn modelId="{46535438-899B-465B-A65E-6F4C1D17E1BE}" type="presParOf" srcId="{FB607352-776C-49AF-B436-A51DC8298402}" destId="{C015BAAF-BB56-42CF-A46F-1A847B9DEF5B}" srcOrd="0" destOrd="0" presId="urn:microsoft.com/office/officeart/2005/8/layout/hierarchy1"/>
    <dgm:cxn modelId="{E0910CB9-E281-4D04-BEC3-0307C4FD4B3E}" type="presParOf" srcId="{FB607352-776C-49AF-B436-A51DC8298402}" destId="{2107301E-CDE2-4204-BEBF-CEB680801D74}" srcOrd="1" destOrd="0" presId="urn:microsoft.com/office/officeart/2005/8/layout/hierarchy1"/>
    <dgm:cxn modelId="{B10CE9C9-5F8A-4448-A470-CCAFF317A1A4}" type="presParOf" srcId="{2107301E-CDE2-4204-BEBF-CEB680801D74}" destId="{527E4D63-CBF1-4552-979F-F5273A9B56DD}" srcOrd="0" destOrd="0" presId="urn:microsoft.com/office/officeart/2005/8/layout/hierarchy1"/>
    <dgm:cxn modelId="{34A04E3B-159D-46F7-80F4-4DD0A083D1A7}" type="presParOf" srcId="{527E4D63-CBF1-4552-979F-F5273A9B56DD}" destId="{6ED13E74-F3B3-4016-BA64-4697F92D02E0}" srcOrd="0" destOrd="0" presId="urn:microsoft.com/office/officeart/2005/8/layout/hierarchy1"/>
    <dgm:cxn modelId="{FA4776AE-8557-4048-A7DF-3C00DEA26C1C}" type="presParOf" srcId="{527E4D63-CBF1-4552-979F-F5273A9B56DD}" destId="{E4180447-EC53-46DF-B497-FE2531961638}" srcOrd="1" destOrd="0" presId="urn:microsoft.com/office/officeart/2005/8/layout/hierarchy1"/>
    <dgm:cxn modelId="{807CE61C-015F-47F1-9A51-58A75B5F5789}" type="presParOf" srcId="{2107301E-CDE2-4204-BEBF-CEB680801D74}" destId="{0517F89E-681A-4275-B17A-BE46837BEB08}" srcOrd="1" destOrd="0" presId="urn:microsoft.com/office/officeart/2005/8/layout/hierarchy1"/>
    <dgm:cxn modelId="{4FF73692-2DB3-4B94-9CFC-ACA541C40F27}" type="presParOf" srcId="{FB607352-776C-49AF-B436-A51DC8298402}" destId="{79571C31-9704-4E89-AA99-D593B827F698}" srcOrd="2" destOrd="0" presId="urn:microsoft.com/office/officeart/2005/8/layout/hierarchy1"/>
    <dgm:cxn modelId="{2FA7B8A3-67C0-4E8F-A51A-616BBCA87018}" type="presParOf" srcId="{FB607352-776C-49AF-B436-A51DC8298402}" destId="{0B073264-4AF1-4A58-A535-D9B813FBA5BC}" srcOrd="3" destOrd="0" presId="urn:microsoft.com/office/officeart/2005/8/layout/hierarchy1"/>
    <dgm:cxn modelId="{BA0746B5-9942-4965-BD2B-D6096D85C62D}" type="presParOf" srcId="{0B073264-4AF1-4A58-A535-D9B813FBA5BC}" destId="{61BD3BAC-2A94-40E1-9E92-73C0A54465D1}" srcOrd="0" destOrd="0" presId="urn:microsoft.com/office/officeart/2005/8/layout/hierarchy1"/>
    <dgm:cxn modelId="{0725DED1-AE16-4717-85BC-D5E552708F6A}" type="presParOf" srcId="{61BD3BAC-2A94-40E1-9E92-73C0A54465D1}" destId="{954597FF-02E7-4AE0-8DD3-6427F977FB97}" srcOrd="0" destOrd="0" presId="urn:microsoft.com/office/officeart/2005/8/layout/hierarchy1"/>
    <dgm:cxn modelId="{F85DA19F-6650-4B86-8014-EFC7E0A3F2FD}" type="presParOf" srcId="{61BD3BAC-2A94-40E1-9E92-73C0A54465D1}" destId="{4A546C14-BAF2-434A-AEC1-C859B0F510DB}" srcOrd="1" destOrd="0" presId="urn:microsoft.com/office/officeart/2005/8/layout/hierarchy1"/>
    <dgm:cxn modelId="{33B0E275-2B0A-4A14-A713-E70A30E04234}" type="presParOf" srcId="{0B073264-4AF1-4A58-A535-D9B813FBA5BC}" destId="{A29A1B2D-BBD5-4D11-86A3-17BEE9F2DB97}" srcOrd="1" destOrd="0" presId="urn:microsoft.com/office/officeart/2005/8/layout/hierarchy1"/>
    <dgm:cxn modelId="{AE1ABF5D-400C-4088-82D6-641DBF810C3C}" type="presParOf" srcId="{6C1A7704-268B-4DDC-96BE-38F2201F28A5}" destId="{32B9CBE7-435E-44F3-B99D-30D8ACE9B42C}" srcOrd="4" destOrd="0" presId="urn:microsoft.com/office/officeart/2005/8/layout/hierarchy1"/>
    <dgm:cxn modelId="{3A66B034-DD56-4F70-8683-26B0E86927D2}" type="presParOf" srcId="{6C1A7704-268B-4DDC-96BE-38F2201F28A5}" destId="{D2747295-C6D7-4CD2-96B4-8A7F9466A74D}" srcOrd="5" destOrd="0" presId="urn:microsoft.com/office/officeart/2005/8/layout/hierarchy1"/>
    <dgm:cxn modelId="{3FEA599B-E260-4D17-B168-2C38695D9F9D}" type="presParOf" srcId="{D2747295-C6D7-4CD2-96B4-8A7F9466A74D}" destId="{FFAFCA47-D754-445B-B89D-6E96B434BAAE}" srcOrd="0" destOrd="0" presId="urn:microsoft.com/office/officeart/2005/8/layout/hierarchy1"/>
    <dgm:cxn modelId="{1A6F697E-87BF-4403-8E7F-0A1F5300115E}" type="presParOf" srcId="{FFAFCA47-D754-445B-B89D-6E96B434BAAE}" destId="{9191C4F5-7473-427D-BA79-3393544C5290}" srcOrd="0" destOrd="0" presId="urn:microsoft.com/office/officeart/2005/8/layout/hierarchy1"/>
    <dgm:cxn modelId="{6DF05384-48BB-4421-915C-9CEBBA81CE44}" type="presParOf" srcId="{FFAFCA47-D754-445B-B89D-6E96B434BAAE}" destId="{4E5E05E0-BACC-43B3-8654-469E2196DA57}" srcOrd="1" destOrd="0" presId="urn:microsoft.com/office/officeart/2005/8/layout/hierarchy1"/>
    <dgm:cxn modelId="{5802C4C5-E6E3-47D9-A634-3CCC193E15DD}" type="presParOf" srcId="{D2747295-C6D7-4CD2-96B4-8A7F9466A74D}" destId="{3141BA2A-BF57-4E7F-9552-C198B0B7A57E}" srcOrd="1" destOrd="0" presId="urn:microsoft.com/office/officeart/2005/8/layout/hierarchy1"/>
    <dgm:cxn modelId="{B8424EC3-594D-4922-8671-72AF0578C78A}" type="presParOf" srcId="{3141BA2A-BF57-4E7F-9552-C198B0B7A57E}" destId="{239DBAF6-D77A-4211-B7C3-A593275454A0}" srcOrd="0" destOrd="0" presId="urn:microsoft.com/office/officeart/2005/8/layout/hierarchy1"/>
    <dgm:cxn modelId="{D595B877-AE76-44F9-AA56-49B3D2E83404}" type="presParOf" srcId="{3141BA2A-BF57-4E7F-9552-C198B0B7A57E}" destId="{789B06BC-6906-494A-B402-D35844BB1B5D}" srcOrd="1" destOrd="0" presId="urn:microsoft.com/office/officeart/2005/8/layout/hierarchy1"/>
    <dgm:cxn modelId="{EAA1E8BD-DD37-47AE-A6C8-110C425E50EC}" type="presParOf" srcId="{789B06BC-6906-494A-B402-D35844BB1B5D}" destId="{226B3FD7-FBB8-4DA4-AB42-BF2636C740A5}" srcOrd="0" destOrd="0" presId="urn:microsoft.com/office/officeart/2005/8/layout/hierarchy1"/>
    <dgm:cxn modelId="{D2836660-0D2E-4D98-B226-6C34F933815D}" type="presParOf" srcId="{226B3FD7-FBB8-4DA4-AB42-BF2636C740A5}" destId="{3DB48532-F541-421F-A73A-88795338A09B}" srcOrd="0" destOrd="0" presId="urn:microsoft.com/office/officeart/2005/8/layout/hierarchy1"/>
    <dgm:cxn modelId="{AE560009-F30F-475C-B84D-15CA6B53F3CE}" type="presParOf" srcId="{226B3FD7-FBB8-4DA4-AB42-BF2636C740A5}" destId="{B34B1D3C-1521-436B-83BC-B60D8ECDF708}" srcOrd="1" destOrd="0" presId="urn:microsoft.com/office/officeart/2005/8/layout/hierarchy1"/>
    <dgm:cxn modelId="{7B0115B2-3474-4669-AC59-4C09B55E3593}" type="presParOf" srcId="{789B06BC-6906-494A-B402-D35844BB1B5D}" destId="{3D841D67-43B5-4148-96F2-3582037D5456}" srcOrd="1" destOrd="0" presId="urn:microsoft.com/office/officeart/2005/8/layout/hierarchy1"/>
    <dgm:cxn modelId="{EBDF269A-FF40-4C54-8319-9E3594B6EB37}" type="presParOf" srcId="{3141BA2A-BF57-4E7F-9552-C198B0B7A57E}" destId="{AB68CD99-DDA8-489D-AF61-361663CE98F7}" srcOrd="2" destOrd="0" presId="urn:microsoft.com/office/officeart/2005/8/layout/hierarchy1"/>
    <dgm:cxn modelId="{EC495100-6140-4589-B909-D710CEAA842A}" type="presParOf" srcId="{3141BA2A-BF57-4E7F-9552-C198B0B7A57E}" destId="{8B0DEC95-BD8A-4E6B-877F-CDDEDE444C9C}" srcOrd="3" destOrd="0" presId="urn:microsoft.com/office/officeart/2005/8/layout/hierarchy1"/>
    <dgm:cxn modelId="{D9A6CC36-CB61-4855-91F3-2489618FD445}" type="presParOf" srcId="{8B0DEC95-BD8A-4E6B-877F-CDDEDE444C9C}" destId="{9FE0E63D-4E52-4C80-9D00-9CB19369E73E}" srcOrd="0" destOrd="0" presId="urn:microsoft.com/office/officeart/2005/8/layout/hierarchy1"/>
    <dgm:cxn modelId="{C7F33A94-8BC2-4CDE-83E9-DA08FEF98B50}" type="presParOf" srcId="{9FE0E63D-4E52-4C80-9D00-9CB19369E73E}" destId="{F5236196-4114-4D5F-BB22-251C39AACA3C}" srcOrd="0" destOrd="0" presId="urn:microsoft.com/office/officeart/2005/8/layout/hierarchy1"/>
    <dgm:cxn modelId="{83059A5B-55AD-447F-997D-7FA8E86F5600}" type="presParOf" srcId="{9FE0E63D-4E52-4C80-9D00-9CB19369E73E}" destId="{E3CFAFC8-73A8-44B2-A45B-BD9C1956DC0B}" srcOrd="1" destOrd="0" presId="urn:microsoft.com/office/officeart/2005/8/layout/hierarchy1"/>
    <dgm:cxn modelId="{347ADD10-2CB6-4A92-812F-B4559CD06800}" type="presParOf" srcId="{8B0DEC95-BD8A-4E6B-877F-CDDEDE444C9C}" destId="{657CC192-FD99-44BA-A5B2-D786FE7BCCFF}" srcOrd="1" destOrd="0" presId="urn:microsoft.com/office/officeart/2005/8/layout/hierarchy1"/>
    <dgm:cxn modelId="{FC1B6687-8F5F-43EB-9F88-F1F5EB2C2B2F}" type="presParOf" srcId="{6C1A7704-268B-4DDC-96BE-38F2201F28A5}" destId="{F8CDD565-972B-48A7-9EBA-F675A04CE2DF}" srcOrd="6" destOrd="0" presId="urn:microsoft.com/office/officeart/2005/8/layout/hierarchy1"/>
    <dgm:cxn modelId="{99D1AD45-19DA-4672-8D9B-13336B95AF9C}" type="presParOf" srcId="{6C1A7704-268B-4DDC-96BE-38F2201F28A5}" destId="{8D673C28-EE5A-419A-BD14-AD76241C00A4}" srcOrd="7" destOrd="0" presId="urn:microsoft.com/office/officeart/2005/8/layout/hierarchy1"/>
    <dgm:cxn modelId="{8A7EBEE0-0BA7-4557-9028-DF229BFFC462}" type="presParOf" srcId="{8D673C28-EE5A-419A-BD14-AD76241C00A4}" destId="{72F86949-E7AC-4571-8545-0545C797CA7B}" srcOrd="0" destOrd="0" presId="urn:microsoft.com/office/officeart/2005/8/layout/hierarchy1"/>
    <dgm:cxn modelId="{6D46539B-09FA-439C-8003-398EC5F603DD}" type="presParOf" srcId="{72F86949-E7AC-4571-8545-0545C797CA7B}" destId="{AC8245E8-BC6A-4546-9A3E-056285922A28}" srcOrd="0" destOrd="0" presId="urn:microsoft.com/office/officeart/2005/8/layout/hierarchy1"/>
    <dgm:cxn modelId="{45DD1978-CA7C-421F-8AE1-7939C8EE5CF6}" type="presParOf" srcId="{72F86949-E7AC-4571-8545-0545C797CA7B}" destId="{C6C99B20-D6CD-42EC-8824-C058CB2B4499}" srcOrd="1" destOrd="0" presId="urn:microsoft.com/office/officeart/2005/8/layout/hierarchy1"/>
    <dgm:cxn modelId="{2AC9CB90-DB10-47FB-868E-AEE533F1A1D3}" type="presParOf" srcId="{8D673C28-EE5A-419A-BD14-AD76241C00A4}" destId="{A5996783-1E77-4EEB-BE7E-86D2B145B2E8}" srcOrd="1" destOrd="0" presId="urn:microsoft.com/office/officeart/2005/8/layout/hierarchy1"/>
    <dgm:cxn modelId="{A4AF5AE1-D0BA-4D3A-8A3F-B36E57935122}" type="presParOf" srcId="{A5996783-1E77-4EEB-BE7E-86D2B145B2E8}" destId="{4A220842-06E6-43CC-A2F3-043AA100548A}" srcOrd="0" destOrd="0" presId="urn:microsoft.com/office/officeart/2005/8/layout/hierarchy1"/>
    <dgm:cxn modelId="{4419FE50-4AA9-45FE-824D-2862F085D06B}" type="presParOf" srcId="{A5996783-1E77-4EEB-BE7E-86D2B145B2E8}" destId="{1B0DB16A-3A8C-41E0-92A8-E00713C3C3B7}" srcOrd="1" destOrd="0" presId="urn:microsoft.com/office/officeart/2005/8/layout/hierarchy1"/>
    <dgm:cxn modelId="{E67FB7B1-A553-4B23-BBBB-0CA40BBC0B95}" type="presParOf" srcId="{1B0DB16A-3A8C-41E0-92A8-E00713C3C3B7}" destId="{1751BE9E-3995-45FD-B039-0E5A4725622B}" srcOrd="0" destOrd="0" presId="urn:microsoft.com/office/officeart/2005/8/layout/hierarchy1"/>
    <dgm:cxn modelId="{975673DD-D8FA-4CC8-9600-50E495399157}" type="presParOf" srcId="{1751BE9E-3995-45FD-B039-0E5A4725622B}" destId="{F5CFB274-163D-4715-AB53-15BADFC50CF2}" srcOrd="0" destOrd="0" presId="urn:microsoft.com/office/officeart/2005/8/layout/hierarchy1"/>
    <dgm:cxn modelId="{28568358-6D8F-473C-98B7-5DCAA6541FED}" type="presParOf" srcId="{1751BE9E-3995-45FD-B039-0E5A4725622B}" destId="{1B80E3AC-9AD6-48F3-94DD-E872D9A94F80}" srcOrd="1" destOrd="0" presId="urn:microsoft.com/office/officeart/2005/8/layout/hierarchy1"/>
    <dgm:cxn modelId="{8814C872-977A-40D1-886B-7929421B1379}" type="presParOf" srcId="{1B0DB16A-3A8C-41E0-92A8-E00713C3C3B7}" destId="{A32B3A68-824C-4508-928E-5078721BCA68}" srcOrd="1" destOrd="0" presId="urn:microsoft.com/office/officeart/2005/8/layout/hierarchy1"/>
    <dgm:cxn modelId="{F8154052-9CA0-41C5-88FB-65AA4C51F1B4}" type="presParOf" srcId="{A5996783-1E77-4EEB-BE7E-86D2B145B2E8}" destId="{5A9B379A-1C5A-4954-8317-6591D26A2D43}" srcOrd="2" destOrd="0" presId="urn:microsoft.com/office/officeart/2005/8/layout/hierarchy1"/>
    <dgm:cxn modelId="{402787F4-A399-432C-BB5D-666F1615DC46}" type="presParOf" srcId="{A5996783-1E77-4EEB-BE7E-86D2B145B2E8}" destId="{565BFED2-16CB-4492-81B4-64F647155D56}" srcOrd="3" destOrd="0" presId="urn:microsoft.com/office/officeart/2005/8/layout/hierarchy1"/>
    <dgm:cxn modelId="{A1BCB27B-3601-484E-A00A-6B487CF38C95}" type="presParOf" srcId="{565BFED2-16CB-4492-81B4-64F647155D56}" destId="{D08B392C-334E-4CD9-8C02-19405CCE87A3}" srcOrd="0" destOrd="0" presId="urn:microsoft.com/office/officeart/2005/8/layout/hierarchy1"/>
    <dgm:cxn modelId="{1873D95C-DB4E-4775-B3FB-6448A97EF7AA}" type="presParOf" srcId="{D08B392C-334E-4CD9-8C02-19405CCE87A3}" destId="{7284F6AA-FAED-4514-8CEB-554044149BD1}" srcOrd="0" destOrd="0" presId="urn:microsoft.com/office/officeart/2005/8/layout/hierarchy1"/>
    <dgm:cxn modelId="{A563DB65-4CDB-42B9-8B94-811270114D0A}" type="presParOf" srcId="{D08B392C-334E-4CD9-8C02-19405CCE87A3}" destId="{CFEFAE09-4173-46FF-98E8-2E8FED84F479}" srcOrd="1" destOrd="0" presId="urn:microsoft.com/office/officeart/2005/8/layout/hierarchy1"/>
    <dgm:cxn modelId="{A2C69A6B-B1AB-4E5C-A3BC-B929308E61AF}" type="presParOf" srcId="{565BFED2-16CB-4492-81B4-64F647155D56}" destId="{935C4479-9247-4B94-A2E9-94CC0801126E}" srcOrd="1" destOrd="0" presId="urn:microsoft.com/office/officeart/2005/8/layout/hierarchy1"/>
    <dgm:cxn modelId="{EABD29C7-EAAA-4701-B31F-4C1B99569702}" type="presParOf" srcId="{6C1A7704-268B-4DDC-96BE-38F2201F28A5}" destId="{24A2E6F8-76A6-4483-9498-712951189A07}" srcOrd="8" destOrd="0" presId="urn:microsoft.com/office/officeart/2005/8/layout/hierarchy1"/>
    <dgm:cxn modelId="{B0DEA668-163D-42DE-8112-DAB452BE91BC}" type="presParOf" srcId="{6C1A7704-268B-4DDC-96BE-38F2201F28A5}" destId="{CDE88C9C-5E68-4C27-ACFD-E373B0CA7AE6}" srcOrd="9" destOrd="0" presId="urn:microsoft.com/office/officeart/2005/8/layout/hierarchy1"/>
    <dgm:cxn modelId="{DFDC7E31-4F9E-4CC3-884A-164905F99A9E}" type="presParOf" srcId="{CDE88C9C-5E68-4C27-ACFD-E373B0CA7AE6}" destId="{112ED74D-5D5B-44D2-939C-82B5E709F689}" srcOrd="0" destOrd="0" presId="urn:microsoft.com/office/officeart/2005/8/layout/hierarchy1"/>
    <dgm:cxn modelId="{6182DCBA-AF2E-4DB8-83E6-85142567C944}" type="presParOf" srcId="{112ED74D-5D5B-44D2-939C-82B5E709F689}" destId="{924E4227-5108-4FA5-9281-AC10E1EDC5F0}" srcOrd="0" destOrd="0" presId="urn:microsoft.com/office/officeart/2005/8/layout/hierarchy1"/>
    <dgm:cxn modelId="{02F396F8-FA78-466F-9FD8-2C85D293FF3B}" type="presParOf" srcId="{112ED74D-5D5B-44D2-939C-82B5E709F689}" destId="{B6C3B2F1-6799-4776-AB40-8DBAF6355F43}" srcOrd="1" destOrd="0" presId="urn:microsoft.com/office/officeart/2005/8/layout/hierarchy1"/>
    <dgm:cxn modelId="{C76CE5D5-BE70-44C6-8D09-3FCE76AFFE38}" type="presParOf" srcId="{CDE88C9C-5E68-4C27-ACFD-E373B0CA7AE6}" destId="{9DBF6A57-7807-4B3A-9A60-2A7EA509F6CD}" srcOrd="1" destOrd="0" presId="urn:microsoft.com/office/officeart/2005/8/layout/hierarchy1"/>
    <dgm:cxn modelId="{0864858D-3C98-4691-A2EE-A42F89988A95}" type="presParOf" srcId="{9DBF6A57-7807-4B3A-9A60-2A7EA509F6CD}" destId="{9809319B-B1EA-4607-A8F3-50A5282BB3DF}" srcOrd="0" destOrd="0" presId="urn:microsoft.com/office/officeart/2005/8/layout/hierarchy1"/>
    <dgm:cxn modelId="{F74E4655-08A9-4191-914A-932A1835DD48}" type="presParOf" srcId="{9DBF6A57-7807-4B3A-9A60-2A7EA509F6CD}" destId="{911AB8DA-53D3-4A30-B864-04E5C4353532}" srcOrd="1" destOrd="0" presId="urn:microsoft.com/office/officeart/2005/8/layout/hierarchy1"/>
    <dgm:cxn modelId="{3022D636-790D-499B-A9C8-051C196C2873}" type="presParOf" srcId="{911AB8DA-53D3-4A30-B864-04E5C4353532}" destId="{EC8540EC-CECD-4A63-8596-315138EA7702}" srcOrd="0" destOrd="0" presId="urn:microsoft.com/office/officeart/2005/8/layout/hierarchy1"/>
    <dgm:cxn modelId="{30311D99-1C04-420C-B968-6334AB8D63FE}" type="presParOf" srcId="{EC8540EC-CECD-4A63-8596-315138EA7702}" destId="{7C5CE035-CB0B-45ED-B8CF-A7AD7E6C2A1F}" srcOrd="0" destOrd="0" presId="urn:microsoft.com/office/officeart/2005/8/layout/hierarchy1"/>
    <dgm:cxn modelId="{D10118D5-ACA3-4A83-927A-482CFA92BE64}" type="presParOf" srcId="{EC8540EC-CECD-4A63-8596-315138EA7702}" destId="{F758236A-1954-46E2-812A-8B266A19F92D}" srcOrd="1" destOrd="0" presId="urn:microsoft.com/office/officeart/2005/8/layout/hierarchy1"/>
    <dgm:cxn modelId="{B33663C9-404D-4ED5-B545-41247B105223}" type="presParOf" srcId="{911AB8DA-53D3-4A30-B864-04E5C4353532}" destId="{1A289746-9D06-4669-A820-60781EE79931}" srcOrd="1" destOrd="0" presId="urn:microsoft.com/office/officeart/2005/8/layout/hierarchy1"/>
    <dgm:cxn modelId="{79EA63DD-BE28-4D47-AE9C-B5B199046FC6}" type="presParOf" srcId="{9DBF6A57-7807-4B3A-9A60-2A7EA509F6CD}" destId="{A5989EF2-2F18-4630-9F11-20D3868C9151}" srcOrd="2" destOrd="0" presId="urn:microsoft.com/office/officeart/2005/8/layout/hierarchy1"/>
    <dgm:cxn modelId="{61D01C87-BC31-46F1-8F6D-3CAD29EC5D87}" type="presParOf" srcId="{9DBF6A57-7807-4B3A-9A60-2A7EA509F6CD}" destId="{44088203-8629-4989-AA3C-2B99578AB5AF}" srcOrd="3" destOrd="0" presId="urn:microsoft.com/office/officeart/2005/8/layout/hierarchy1"/>
    <dgm:cxn modelId="{AD0C64DB-1D06-4938-88B9-E99CB58564C3}" type="presParOf" srcId="{44088203-8629-4989-AA3C-2B99578AB5AF}" destId="{5128C32B-2F17-47E8-A1B4-8F6D09AB40D5}" srcOrd="0" destOrd="0" presId="urn:microsoft.com/office/officeart/2005/8/layout/hierarchy1"/>
    <dgm:cxn modelId="{5F085FA5-78FD-461B-8576-24574342529D}" type="presParOf" srcId="{5128C32B-2F17-47E8-A1B4-8F6D09AB40D5}" destId="{7DCF9420-B90C-419F-BD1C-712571A063B4}" srcOrd="0" destOrd="0" presId="urn:microsoft.com/office/officeart/2005/8/layout/hierarchy1"/>
    <dgm:cxn modelId="{8BDB5AD1-FE80-4AAF-A343-68DD188C206E}" type="presParOf" srcId="{5128C32B-2F17-47E8-A1B4-8F6D09AB40D5}" destId="{A6E2C6D9-3F5B-47F6-82E2-3390B92E4248}" srcOrd="1" destOrd="0" presId="urn:microsoft.com/office/officeart/2005/8/layout/hierarchy1"/>
    <dgm:cxn modelId="{9A436717-E299-460C-B932-B6A6601AF9C9}" type="presParOf" srcId="{44088203-8629-4989-AA3C-2B99578AB5AF}" destId="{8527884D-E28A-4F19-B8B8-4EF90AB7E707}" srcOrd="1" destOrd="0" presId="urn:microsoft.com/office/officeart/2005/8/layout/hierarchy1"/>
    <dgm:cxn modelId="{F630ACD1-4757-47F6-9142-B0D003B06787}" type="presParOf" srcId="{8527884D-E28A-4F19-B8B8-4EF90AB7E707}" destId="{7F8FE39F-FA91-4694-A771-3619EFA391A5}" srcOrd="0" destOrd="0" presId="urn:microsoft.com/office/officeart/2005/8/layout/hierarchy1"/>
    <dgm:cxn modelId="{D535FC57-7D91-41E7-B358-FE40EF9A9CF8}" type="presParOf" srcId="{8527884D-E28A-4F19-B8B8-4EF90AB7E707}" destId="{AC4AAAF2-168A-4688-9FD9-383C1AD92D7D}" srcOrd="1" destOrd="0" presId="urn:microsoft.com/office/officeart/2005/8/layout/hierarchy1"/>
    <dgm:cxn modelId="{811A4761-8906-434C-A700-E099E83827E2}" type="presParOf" srcId="{AC4AAAF2-168A-4688-9FD9-383C1AD92D7D}" destId="{E92D44D9-C2F4-44C3-9643-C2DE49EDA5B2}" srcOrd="0" destOrd="0" presId="urn:microsoft.com/office/officeart/2005/8/layout/hierarchy1"/>
    <dgm:cxn modelId="{3DE0172C-919E-4CFA-A442-D3E76A1A3954}" type="presParOf" srcId="{E92D44D9-C2F4-44C3-9643-C2DE49EDA5B2}" destId="{21D65A87-8CC1-4BCC-A2A1-DC33B8DC2D91}" srcOrd="0" destOrd="0" presId="urn:microsoft.com/office/officeart/2005/8/layout/hierarchy1"/>
    <dgm:cxn modelId="{46FC5872-2426-4FF0-8CBC-DA62F4BA4828}" type="presParOf" srcId="{E92D44D9-C2F4-44C3-9643-C2DE49EDA5B2}" destId="{F2EB3D19-2F97-4EF3-A3B8-B568C6103B4B}" srcOrd="1" destOrd="0" presId="urn:microsoft.com/office/officeart/2005/8/layout/hierarchy1"/>
    <dgm:cxn modelId="{269B816D-9A70-4B29-ACF8-0EB42771EA57}" type="presParOf" srcId="{AC4AAAF2-168A-4688-9FD9-383C1AD92D7D}" destId="{0FDE37A5-BD1E-42BF-B469-4A1A4EC16C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Partnerships and Families</a:t>
          </a:r>
        </a:p>
        <a:p>
          <a:r>
            <a:rPr lang="en-GB" dirty="0"/>
            <a:t>Rebecca Mason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Voice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01C5E10A-3647-46E1-9854-EE721E537338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Your Families</a:t>
          </a:r>
        </a:p>
      </dgm:t>
    </dgm:pt>
    <dgm:pt modelId="{B82B9076-E4D0-41E6-85AB-35371DD4F6B8}" type="parTrans" cxnId="{677CC5EA-B7D1-4F79-AB24-A509D14AB91A}">
      <dgm:prSet/>
      <dgm:spPr/>
      <dgm:t>
        <a:bodyPr/>
        <a:lstStyle/>
        <a:p>
          <a:endParaRPr lang="en-GB"/>
        </a:p>
      </dgm:t>
    </dgm:pt>
    <dgm:pt modelId="{71EB9178-705F-44B6-A778-7870DF59D2E6}" type="sibTrans" cxnId="{677CC5EA-B7D1-4F79-AB24-A509D14AB91A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2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2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2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34B0C089-5E68-4EEE-BC5D-EC8B1BA70725}" type="pres">
      <dgm:prSet presAssocID="{B82B9076-E4D0-41E6-85AB-35371DD4F6B8}" presName="Name10" presStyleLbl="parChTrans1D2" presStyleIdx="1" presStyleCnt="2"/>
      <dgm:spPr/>
    </dgm:pt>
    <dgm:pt modelId="{FF0832DA-0FA8-4DA1-BDCB-E4A9237745EE}" type="pres">
      <dgm:prSet presAssocID="{01C5E10A-3647-46E1-9854-EE721E537338}" presName="hierRoot2" presStyleCnt="0"/>
      <dgm:spPr/>
    </dgm:pt>
    <dgm:pt modelId="{1F1932C1-3C59-4A54-953C-D10FB04799AA}" type="pres">
      <dgm:prSet presAssocID="{01C5E10A-3647-46E1-9854-EE721E537338}" presName="composite2" presStyleCnt="0"/>
      <dgm:spPr/>
    </dgm:pt>
    <dgm:pt modelId="{C343C301-E0E4-4C83-8D1B-A10B59171D5B}" type="pres">
      <dgm:prSet presAssocID="{01C5E10A-3647-46E1-9854-EE721E537338}" presName="background2" presStyleLbl="node2" presStyleIdx="1" presStyleCnt="2"/>
      <dgm:spPr>
        <a:solidFill>
          <a:schemeClr val="accent6"/>
        </a:solidFill>
      </dgm:spPr>
    </dgm:pt>
    <dgm:pt modelId="{B4B304C1-8687-4D7F-A8F0-88AE0B96EF29}" type="pres">
      <dgm:prSet presAssocID="{01C5E10A-3647-46E1-9854-EE721E537338}" presName="text2" presStyleLbl="fgAcc2" presStyleIdx="1" presStyleCnt="2">
        <dgm:presLayoutVars>
          <dgm:chPref val="3"/>
        </dgm:presLayoutVars>
      </dgm:prSet>
      <dgm:spPr/>
    </dgm:pt>
    <dgm:pt modelId="{1BE93018-EEEC-4343-B237-5EA45CEC1FD7}" type="pres">
      <dgm:prSet presAssocID="{01C5E10A-3647-46E1-9854-EE721E537338}" presName="hierChild3" presStyleCnt="0"/>
      <dgm:spPr/>
    </dgm:pt>
  </dgm:ptLst>
  <dgm:cxnLst>
    <dgm:cxn modelId="{A8BEB542-758E-4E34-8B5C-1B45673201D2}" type="presOf" srcId="{01C5E10A-3647-46E1-9854-EE721E537338}" destId="{B4B304C1-8687-4D7F-A8F0-88AE0B96EF29}" srcOrd="0" destOrd="0" presId="urn:microsoft.com/office/officeart/2005/8/layout/hierarchy1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D901A290-AE95-47DE-9FE2-7EFD88D03434}" type="presOf" srcId="{B82B9076-E4D0-41E6-85AB-35371DD4F6B8}" destId="{34B0C089-5E68-4EEE-BC5D-EC8B1BA70725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677CC5EA-B7D1-4F79-AB24-A509D14AB91A}" srcId="{F08F0830-54A0-4E7A-834F-37D0EFAF184D}" destId="{01C5E10A-3647-46E1-9854-EE721E537338}" srcOrd="1" destOrd="0" parTransId="{B82B9076-E4D0-41E6-85AB-35371DD4F6B8}" sibTransId="{71EB9178-705F-44B6-A778-7870DF59D2E6}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7392573F-02DF-4430-B277-63F6C873194D}" type="presParOf" srcId="{474881FC-1807-4637-B0F8-87AD876C9B4D}" destId="{34B0C089-5E68-4EEE-BC5D-EC8B1BA70725}" srcOrd="2" destOrd="0" presId="urn:microsoft.com/office/officeart/2005/8/layout/hierarchy1"/>
    <dgm:cxn modelId="{BEA9FE31-3D7F-421D-A552-5A664F3AE4C1}" type="presParOf" srcId="{474881FC-1807-4637-B0F8-87AD876C9B4D}" destId="{FF0832DA-0FA8-4DA1-BDCB-E4A9237745EE}" srcOrd="3" destOrd="0" presId="urn:microsoft.com/office/officeart/2005/8/layout/hierarchy1"/>
    <dgm:cxn modelId="{89A41E39-BFC8-40C4-97D1-F186CA3890E1}" type="presParOf" srcId="{FF0832DA-0FA8-4DA1-BDCB-E4A9237745EE}" destId="{1F1932C1-3C59-4A54-953C-D10FB04799AA}" srcOrd="0" destOrd="0" presId="urn:microsoft.com/office/officeart/2005/8/layout/hierarchy1"/>
    <dgm:cxn modelId="{81558FEF-3C8D-43B8-87A1-B515A05EB5B9}" type="presParOf" srcId="{1F1932C1-3C59-4A54-953C-D10FB04799AA}" destId="{C343C301-E0E4-4C83-8D1B-A10B59171D5B}" srcOrd="0" destOrd="0" presId="urn:microsoft.com/office/officeart/2005/8/layout/hierarchy1"/>
    <dgm:cxn modelId="{9B528C7D-5CE3-4A46-8DD9-BABB75B3218F}" type="presParOf" srcId="{1F1932C1-3C59-4A54-953C-D10FB04799AA}" destId="{B4B304C1-8687-4D7F-A8F0-88AE0B96EF29}" srcOrd="1" destOrd="0" presId="urn:microsoft.com/office/officeart/2005/8/layout/hierarchy1"/>
    <dgm:cxn modelId="{8F310B0E-9AD1-44F9-901A-17B7162215E0}" type="presParOf" srcId="{FF0832DA-0FA8-4DA1-BDCB-E4A9237745EE}" destId="{1BE93018-EEEC-4343-B237-5EA45CEC1F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Education and Skills</a:t>
          </a:r>
          <a:br>
            <a:rPr lang="en-GB" dirty="0"/>
          </a:br>
          <a:r>
            <a:rPr lang="en-GB"/>
            <a:t>Jane Reed</a:t>
          </a:r>
          <a:endParaRPr lang="en-GB" dirty="0"/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</a:t>
          </a:r>
          <a:br>
            <a:rPr lang="en-GB" dirty="0"/>
          </a:br>
          <a:endParaRPr lang="en-GB" dirty="0"/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F95818AD-01EF-4AB4-819B-22D4CD30046F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</a:t>
          </a:r>
          <a:br>
            <a:rPr lang="en-GB" dirty="0"/>
          </a:br>
          <a:endParaRPr lang="en-GB" dirty="0"/>
        </a:p>
      </dgm:t>
    </dgm:pt>
    <dgm:pt modelId="{E94E52CE-A56A-4969-9172-B2050B653EF3}" type="parTrans" cxnId="{7670C34B-EE35-41A4-AD97-5E7CC788C353}">
      <dgm:prSet/>
      <dgm:spPr/>
      <dgm:t>
        <a:bodyPr/>
        <a:lstStyle/>
        <a:p>
          <a:endParaRPr lang="en-GB"/>
        </a:p>
      </dgm:t>
    </dgm:pt>
    <dgm:pt modelId="{7B90BF62-7583-4196-837C-55CA3C1579EB}" type="sibTrans" cxnId="{7670C34B-EE35-41A4-AD97-5E7CC788C353}">
      <dgm:prSet/>
      <dgm:spPr/>
      <dgm:t>
        <a:bodyPr/>
        <a:lstStyle/>
        <a:p>
          <a:endParaRPr lang="en-GB"/>
        </a:p>
      </dgm:t>
    </dgm:pt>
    <dgm:pt modelId="{DA79A20E-6066-407B-8B53-D2FA38588329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</a:t>
          </a:r>
          <a:br>
            <a:rPr lang="en-GB" dirty="0"/>
          </a:br>
          <a:endParaRPr lang="en-GB" dirty="0"/>
        </a:p>
      </dgm:t>
    </dgm:pt>
    <dgm:pt modelId="{DD6BE3E6-3A7A-4246-8E01-A0077CA554F2}" type="parTrans" cxnId="{95BD85D1-1AEB-4FB2-B0FE-ECCFBF62C559}">
      <dgm:prSet/>
      <dgm:spPr/>
      <dgm:t>
        <a:bodyPr/>
        <a:lstStyle/>
        <a:p>
          <a:endParaRPr lang="en-GB"/>
        </a:p>
      </dgm:t>
    </dgm:pt>
    <dgm:pt modelId="{AD6CC899-3B46-4773-9E2A-3FDA2CD1B752}" type="sibTrans" cxnId="{95BD85D1-1AEB-4FB2-B0FE-ECCFBF62C559}">
      <dgm:prSet/>
      <dgm:spPr/>
      <dgm:t>
        <a:bodyPr/>
        <a:lstStyle/>
        <a:p>
          <a:endParaRPr lang="en-GB"/>
        </a:p>
      </dgm:t>
    </dgm:pt>
    <dgm:pt modelId="{2132F7DC-2F88-4A90-969D-439F36CD335B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 - Skills</a:t>
          </a:r>
          <a:br>
            <a:rPr lang="en-GB" dirty="0"/>
          </a:br>
          <a:endParaRPr lang="en-GB" dirty="0"/>
        </a:p>
      </dgm:t>
    </dgm:pt>
    <dgm:pt modelId="{06798DF7-8C9C-47EB-8C08-D334AF9F4094}" type="parTrans" cxnId="{3FE4FB52-2F0E-4D06-BACE-5F3549EF4D5C}">
      <dgm:prSet/>
      <dgm:spPr/>
      <dgm:t>
        <a:bodyPr/>
        <a:lstStyle/>
        <a:p>
          <a:endParaRPr lang="en-GB"/>
        </a:p>
      </dgm:t>
    </dgm:pt>
    <dgm:pt modelId="{B5A71A94-ADC7-4007-B48A-CCED8ED1B939}" type="sibTrans" cxnId="{3FE4FB52-2F0E-4D06-BACE-5F3549EF4D5C}">
      <dgm:prSet/>
      <dgm:spPr/>
      <dgm:t>
        <a:bodyPr/>
        <a:lstStyle/>
        <a:p>
          <a:endParaRPr lang="en-GB"/>
        </a:p>
      </dgm:t>
    </dgm:pt>
    <dgm:pt modelId="{55A7C154-1DF0-485A-83BA-4C55B02F06D3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 -English</a:t>
          </a:r>
          <a:br>
            <a:rPr lang="en-GB" dirty="0"/>
          </a:br>
          <a:endParaRPr lang="en-GB" dirty="0"/>
        </a:p>
      </dgm:t>
    </dgm:pt>
    <dgm:pt modelId="{FA562233-CD34-41D0-817B-3B0D38ED7795}" type="parTrans" cxnId="{563BAF21-B06D-4379-A273-C55539D6F590}">
      <dgm:prSet/>
      <dgm:spPr/>
      <dgm:t>
        <a:bodyPr/>
        <a:lstStyle/>
        <a:p>
          <a:endParaRPr lang="en-GB"/>
        </a:p>
      </dgm:t>
    </dgm:pt>
    <dgm:pt modelId="{370881DA-F695-45DA-AE50-CF2876B711B2}" type="sibTrans" cxnId="{563BAF21-B06D-4379-A273-C55539D6F590}">
      <dgm:prSet/>
      <dgm:spPr/>
      <dgm:t>
        <a:bodyPr/>
        <a:lstStyle/>
        <a:p>
          <a:endParaRPr lang="en-GB"/>
        </a:p>
      </dgm:t>
    </dgm:pt>
    <dgm:pt modelId="{D3A32710-EF2A-4FA4-A176-AFB363A42514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Learning Standards and Effectiveness Officer - Maths</a:t>
          </a:r>
          <a:br>
            <a:rPr lang="en-GB" dirty="0"/>
          </a:br>
          <a:endParaRPr lang="en-GB" dirty="0"/>
        </a:p>
      </dgm:t>
    </dgm:pt>
    <dgm:pt modelId="{9D55A4C8-A709-4CAD-A344-3CD43E51B86F}" type="parTrans" cxnId="{A4DF1313-9A8A-4558-AACC-C4C5435AD581}">
      <dgm:prSet/>
      <dgm:spPr/>
      <dgm:t>
        <a:bodyPr/>
        <a:lstStyle/>
        <a:p>
          <a:endParaRPr lang="en-GB"/>
        </a:p>
      </dgm:t>
    </dgm:pt>
    <dgm:pt modelId="{72B12A80-5CD6-4D6C-99E0-1334DE92B42C}" type="sibTrans" cxnId="{A4DF1313-9A8A-4558-AACC-C4C5435AD581}">
      <dgm:prSet/>
      <dgm:spPr/>
      <dgm:t>
        <a:bodyPr/>
        <a:lstStyle/>
        <a:p>
          <a:endParaRPr lang="en-GB"/>
        </a:p>
      </dgm:t>
    </dgm:pt>
    <dgm:pt modelId="{02988539-A5DF-4302-9A88-F94CAE4D9443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ITT Partnership Manager</a:t>
          </a:r>
          <a:br>
            <a:rPr lang="en-GB" dirty="0"/>
          </a:br>
          <a:endParaRPr lang="en-GB" dirty="0"/>
        </a:p>
      </dgm:t>
    </dgm:pt>
    <dgm:pt modelId="{8160B223-9DF7-4960-B523-2598C1A214F0}" type="parTrans" cxnId="{2EF69EF7-2615-467E-91FF-C1CCC9F71053}">
      <dgm:prSet/>
      <dgm:spPr/>
      <dgm:t>
        <a:bodyPr/>
        <a:lstStyle/>
        <a:p>
          <a:endParaRPr lang="en-GB"/>
        </a:p>
      </dgm:t>
    </dgm:pt>
    <dgm:pt modelId="{84D903F1-F8B9-454E-8E96-FBB442D1FB73}" type="sibTrans" cxnId="{2EF69EF7-2615-467E-91FF-C1CCC9F71053}">
      <dgm:prSet/>
      <dgm:spPr/>
      <dgm:t>
        <a:bodyPr/>
        <a:lstStyle/>
        <a:p>
          <a:endParaRPr lang="en-GB"/>
        </a:p>
      </dgm:t>
    </dgm:pt>
    <dgm:pt modelId="{C35B6DC5-6130-4085-B75F-1966E0015EAC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Governance Manager</a:t>
          </a:r>
          <a:br>
            <a:rPr lang="en-GB" dirty="0"/>
          </a:br>
          <a:endParaRPr lang="en-GB" dirty="0"/>
        </a:p>
      </dgm:t>
    </dgm:pt>
    <dgm:pt modelId="{5FDCDBE3-FF7B-4FC6-B810-2D53F7AE97FC}" type="parTrans" cxnId="{5ED62C36-0A9F-407B-8BE0-D6DFE4EE1E27}">
      <dgm:prSet/>
      <dgm:spPr/>
      <dgm:t>
        <a:bodyPr/>
        <a:lstStyle/>
        <a:p>
          <a:endParaRPr lang="en-GB"/>
        </a:p>
      </dgm:t>
    </dgm:pt>
    <dgm:pt modelId="{C8E3063A-E819-4298-927E-4C350155C934}" type="sibTrans" cxnId="{5ED62C36-0A9F-407B-8BE0-D6DFE4EE1E27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 custLinFactNeighborY="5712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8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8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8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813E4030-80F9-4C3B-8991-FA4FC2EBE52E}" type="pres">
      <dgm:prSet presAssocID="{E94E52CE-A56A-4969-9172-B2050B653EF3}" presName="Name10" presStyleLbl="parChTrans1D2" presStyleIdx="1" presStyleCnt="8"/>
      <dgm:spPr/>
    </dgm:pt>
    <dgm:pt modelId="{31E8D274-1610-4BC2-AA13-9A2C1BE02E16}" type="pres">
      <dgm:prSet presAssocID="{F95818AD-01EF-4AB4-819B-22D4CD30046F}" presName="hierRoot2" presStyleCnt="0"/>
      <dgm:spPr/>
    </dgm:pt>
    <dgm:pt modelId="{9B898FD9-73E5-45EB-9513-48F7ACDFD3E2}" type="pres">
      <dgm:prSet presAssocID="{F95818AD-01EF-4AB4-819B-22D4CD30046F}" presName="composite2" presStyleCnt="0"/>
      <dgm:spPr/>
    </dgm:pt>
    <dgm:pt modelId="{965E9EA3-D8B3-4447-9317-7C2284AE307A}" type="pres">
      <dgm:prSet presAssocID="{F95818AD-01EF-4AB4-819B-22D4CD30046F}" presName="background2" presStyleLbl="node2" presStyleIdx="1" presStyleCnt="8"/>
      <dgm:spPr>
        <a:solidFill>
          <a:schemeClr val="accent6"/>
        </a:solidFill>
      </dgm:spPr>
    </dgm:pt>
    <dgm:pt modelId="{C811F335-001B-4E29-832B-B3F57489269B}" type="pres">
      <dgm:prSet presAssocID="{F95818AD-01EF-4AB4-819B-22D4CD30046F}" presName="text2" presStyleLbl="fgAcc2" presStyleIdx="1" presStyleCnt="8">
        <dgm:presLayoutVars>
          <dgm:chPref val="3"/>
        </dgm:presLayoutVars>
      </dgm:prSet>
      <dgm:spPr/>
    </dgm:pt>
    <dgm:pt modelId="{21DE4674-D074-430B-A8C4-5895A4A075B0}" type="pres">
      <dgm:prSet presAssocID="{F95818AD-01EF-4AB4-819B-22D4CD30046F}" presName="hierChild3" presStyleCnt="0"/>
      <dgm:spPr/>
    </dgm:pt>
    <dgm:pt modelId="{83340C70-1DA0-49B3-9C5E-78A0BCEB5019}" type="pres">
      <dgm:prSet presAssocID="{DD6BE3E6-3A7A-4246-8E01-A0077CA554F2}" presName="Name10" presStyleLbl="parChTrans1D2" presStyleIdx="2" presStyleCnt="8"/>
      <dgm:spPr/>
    </dgm:pt>
    <dgm:pt modelId="{15750D4E-F47D-499D-9C8E-919B5E01C35A}" type="pres">
      <dgm:prSet presAssocID="{DA79A20E-6066-407B-8B53-D2FA38588329}" presName="hierRoot2" presStyleCnt="0"/>
      <dgm:spPr/>
    </dgm:pt>
    <dgm:pt modelId="{2E237406-9A98-4E27-B9D2-32592D0A765E}" type="pres">
      <dgm:prSet presAssocID="{DA79A20E-6066-407B-8B53-D2FA38588329}" presName="composite2" presStyleCnt="0"/>
      <dgm:spPr/>
    </dgm:pt>
    <dgm:pt modelId="{6C0B5513-F3EF-4404-BA51-3296B44B7AAC}" type="pres">
      <dgm:prSet presAssocID="{DA79A20E-6066-407B-8B53-D2FA38588329}" presName="background2" presStyleLbl="node2" presStyleIdx="2" presStyleCnt="8"/>
      <dgm:spPr>
        <a:solidFill>
          <a:schemeClr val="accent6"/>
        </a:solidFill>
      </dgm:spPr>
    </dgm:pt>
    <dgm:pt modelId="{AAA7182F-C0BD-452C-8BA6-ADB3861B967C}" type="pres">
      <dgm:prSet presAssocID="{DA79A20E-6066-407B-8B53-D2FA38588329}" presName="text2" presStyleLbl="fgAcc2" presStyleIdx="2" presStyleCnt="8">
        <dgm:presLayoutVars>
          <dgm:chPref val="3"/>
        </dgm:presLayoutVars>
      </dgm:prSet>
      <dgm:spPr/>
    </dgm:pt>
    <dgm:pt modelId="{78DCD33D-9B49-40A3-B0EC-73F072F69DF1}" type="pres">
      <dgm:prSet presAssocID="{DA79A20E-6066-407B-8B53-D2FA38588329}" presName="hierChild3" presStyleCnt="0"/>
      <dgm:spPr/>
    </dgm:pt>
    <dgm:pt modelId="{F4422460-7CEF-4EEF-9FC9-E89995E65DE9}" type="pres">
      <dgm:prSet presAssocID="{06798DF7-8C9C-47EB-8C08-D334AF9F4094}" presName="Name10" presStyleLbl="parChTrans1D2" presStyleIdx="3" presStyleCnt="8"/>
      <dgm:spPr/>
    </dgm:pt>
    <dgm:pt modelId="{48335FBB-EB7F-4588-8A34-E0260190CE14}" type="pres">
      <dgm:prSet presAssocID="{2132F7DC-2F88-4A90-969D-439F36CD335B}" presName="hierRoot2" presStyleCnt="0"/>
      <dgm:spPr/>
    </dgm:pt>
    <dgm:pt modelId="{E28FBF71-6DE4-4200-894A-F840D9063AF5}" type="pres">
      <dgm:prSet presAssocID="{2132F7DC-2F88-4A90-969D-439F36CD335B}" presName="composite2" presStyleCnt="0"/>
      <dgm:spPr/>
    </dgm:pt>
    <dgm:pt modelId="{B6F354CD-A2B7-4317-83A8-85CDB2F4C89E}" type="pres">
      <dgm:prSet presAssocID="{2132F7DC-2F88-4A90-969D-439F36CD335B}" presName="background2" presStyleLbl="node2" presStyleIdx="3" presStyleCnt="8"/>
      <dgm:spPr>
        <a:solidFill>
          <a:schemeClr val="accent6"/>
        </a:solidFill>
      </dgm:spPr>
    </dgm:pt>
    <dgm:pt modelId="{8402B03B-2755-472A-A276-124C7659598D}" type="pres">
      <dgm:prSet presAssocID="{2132F7DC-2F88-4A90-969D-439F36CD335B}" presName="text2" presStyleLbl="fgAcc2" presStyleIdx="3" presStyleCnt="8">
        <dgm:presLayoutVars>
          <dgm:chPref val="3"/>
        </dgm:presLayoutVars>
      </dgm:prSet>
      <dgm:spPr/>
    </dgm:pt>
    <dgm:pt modelId="{A3883C26-0D9F-4F55-879F-0BF3A924F612}" type="pres">
      <dgm:prSet presAssocID="{2132F7DC-2F88-4A90-969D-439F36CD335B}" presName="hierChild3" presStyleCnt="0"/>
      <dgm:spPr/>
    </dgm:pt>
    <dgm:pt modelId="{9B462E63-BBF9-4EAB-A2C2-DCFEB1B2B1FC}" type="pres">
      <dgm:prSet presAssocID="{FA562233-CD34-41D0-817B-3B0D38ED7795}" presName="Name10" presStyleLbl="parChTrans1D2" presStyleIdx="4" presStyleCnt="8"/>
      <dgm:spPr/>
    </dgm:pt>
    <dgm:pt modelId="{16E86A43-8424-4C73-8692-7B703449CE4B}" type="pres">
      <dgm:prSet presAssocID="{55A7C154-1DF0-485A-83BA-4C55B02F06D3}" presName="hierRoot2" presStyleCnt="0"/>
      <dgm:spPr/>
    </dgm:pt>
    <dgm:pt modelId="{2BC7AB34-BDFA-438B-A070-FC6021169FC6}" type="pres">
      <dgm:prSet presAssocID="{55A7C154-1DF0-485A-83BA-4C55B02F06D3}" presName="composite2" presStyleCnt="0"/>
      <dgm:spPr/>
    </dgm:pt>
    <dgm:pt modelId="{55D987BC-7D16-42F2-8A4F-028C3DC4692B}" type="pres">
      <dgm:prSet presAssocID="{55A7C154-1DF0-485A-83BA-4C55B02F06D3}" presName="background2" presStyleLbl="node2" presStyleIdx="4" presStyleCnt="8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05942156-B5E3-4030-80FB-7F2AA19E96FA}" type="pres">
      <dgm:prSet presAssocID="{55A7C154-1DF0-485A-83BA-4C55B02F06D3}" presName="text2" presStyleLbl="fgAcc2" presStyleIdx="4" presStyleCnt="8">
        <dgm:presLayoutVars>
          <dgm:chPref val="3"/>
        </dgm:presLayoutVars>
      </dgm:prSet>
      <dgm:spPr/>
    </dgm:pt>
    <dgm:pt modelId="{9261947F-1FBF-4BCF-B8BF-9629D60839FD}" type="pres">
      <dgm:prSet presAssocID="{55A7C154-1DF0-485A-83BA-4C55B02F06D3}" presName="hierChild3" presStyleCnt="0"/>
      <dgm:spPr/>
    </dgm:pt>
    <dgm:pt modelId="{DBC4CF68-EB6E-473E-A1F9-BD6178FE617A}" type="pres">
      <dgm:prSet presAssocID="{9D55A4C8-A709-4CAD-A344-3CD43E51B86F}" presName="Name10" presStyleLbl="parChTrans1D2" presStyleIdx="5" presStyleCnt="8"/>
      <dgm:spPr/>
    </dgm:pt>
    <dgm:pt modelId="{B54FBCF7-0798-47F0-8D2A-107892D3BE50}" type="pres">
      <dgm:prSet presAssocID="{D3A32710-EF2A-4FA4-A176-AFB363A42514}" presName="hierRoot2" presStyleCnt="0"/>
      <dgm:spPr/>
    </dgm:pt>
    <dgm:pt modelId="{92321DC0-E641-4E70-99E0-8B69E7172A61}" type="pres">
      <dgm:prSet presAssocID="{D3A32710-EF2A-4FA4-A176-AFB363A42514}" presName="composite2" presStyleCnt="0"/>
      <dgm:spPr/>
    </dgm:pt>
    <dgm:pt modelId="{B9512E81-B145-458B-96A2-DD984654185E}" type="pres">
      <dgm:prSet presAssocID="{D3A32710-EF2A-4FA4-A176-AFB363A42514}" presName="background2" presStyleLbl="node2" presStyleIdx="5" presStyleCnt="8"/>
      <dgm:spPr>
        <a:solidFill>
          <a:schemeClr val="accent6"/>
        </a:solidFill>
      </dgm:spPr>
    </dgm:pt>
    <dgm:pt modelId="{54DDBDF4-0C21-4B38-9935-9B92FB4A1F9D}" type="pres">
      <dgm:prSet presAssocID="{D3A32710-EF2A-4FA4-A176-AFB363A42514}" presName="text2" presStyleLbl="fgAcc2" presStyleIdx="5" presStyleCnt="8">
        <dgm:presLayoutVars>
          <dgm:chPref val="3"/>
        </dgm:presLayoutVars>
      </dgm:prSet>
      <dgm:spPr/>
    </dgm:pt>
    <dgm:pt modelId="{5385A501-4B86-4494-880D-D982318DD433}" type="pres">
      <dgm:prSet presAssocID="{D3A32710-EF2A-4FA4-A176-AFB363A42514}" presName="hierChild3" presStyleCnt="0"/>
      <dgm:spPr/>
    </dgm:pt>
    <dgm:pt modelId="{2279EF80-45FF-4970-8C5C-5D0CDE868845}" type="pres">
      <dgm:prSet presAssocID="{8160B223-9DF7-4960-B523-2598C1A214F0}" presName="Name10" presStyleLbl="parChTrans1D2" presStyleIdx="6" presStyleCnt="8"/>
      <dgm:spPr/>
    </dgm:pt>
    <dgm:pt modelId="{7CB12A2F-B58F-4616-BECD-4A36A290C3A7}" type="pres">
      <dgm:prSet presAssocID="{02988539-A5DF-4302-9A88-F94CAE4D9443}" presName="hierRoot2" presStyleCnt="0"/>
      <dgm:spPr/>
    </dgm:pt>
    <dgm:pt modelId="{68354E2C-08AC-4DEB-A241-23499F6D0BAC}" type="pres">
      <dgm:prSet presAssocID="{02988539-A5DF-4302-9A88-F94CAE4D9443}" presName="composite2" presStyleCnt="0"/>
      <dgm:spPr/>
    </dgm:pt>
    <dgm:pt modelId="{3C6D465F-5193-4540-BA4E-7DE30374B8BE}" type="pres">
      <dgm:prSet presAssocID="{02988539-A5DF-4302-9A88-F94CAE4D9443}" presName="background2" presStyleLbl="node2" presStyleIdx="6" presStyleCnt="8"/>
      <dgm:spPr>
        <a:solidFill>
          <a:schemeClr val="accent6"/>
        </a:solidFill>
      </dgm:spPr>
    </dgm:pt>
    <dgm:pt modelId="{0896A194-CC22-4AC6-AB7A-2460E8A1313B}" type="pres">
      <dgm:prSet presAssocID="{02988539-A5DF-4302-9A88-F94CAE4D9443}" presName="text2" presStyleLbl="fgAcc2" presStyleIdx="6" presStyleCnt="8">
        <dgm:presLayoutVars>
          <dgm:chPref val="3"/>
        </dgm:presLayoutVars>
      </dgm:prSet>
      <dgm:spPr/>
    </dgm:pt>
    <dgm:pt modelId="{56A63ADF-1D87-4333-9BC8-5FB5D2DA678A}" type="pres">
      <dgm:prSet presAssocID="{02988539-A5DF-4302-9A88-F94CAE4D9443}" presName="hierChild3" presStyleCnt="0"/>
      <dgm:spPr/>
    </dgm:pt>
    <dgm:pt modelId="{274D8D8B-9102-4D2B-8395-151AE529A25C}" type="pres">
      <dgm:prSet presAssocID="{5FDCDBE3-FF7B-4FC6-B810-2D53F7AE97FC}" presName="Name10" presStyleLbl="parChTrans1D2" presStyleIdx="7" presStyleCnt="8"/>
      <dgm:spPr/>
    </dgm:pt>
    <dgm:pt modelId="{89463D16-FA04-43B7-A51F-E8EE44C8125A}" type="pres">
      <dgm:prSet presAssocID="{C35B6DC5-6130-4085-B75F-1966E0015EAC}" presName="hierRoot2" presStyleCnt="0"/>
      <dgm:spPr/>
    </dgm:pt>
    <dgm:pt modelId="{5D2A436F-FE83-443F-930E-88AB8088E11D}" type="pres">
      <dgm:prSet presAssocID="{C35B6DC5-6130-4085-B75F-1966E0015EAC}" presName="composite2" presStyleCnt="0"/>
      <dgm:spPr/>
    </dgm:pt>
    <dgm:pt modelId="{B9319515-418E-4DD1-9A7D-1C2CDD84C2CC}" type="pres">
      <dgm:prSet presAssocID="{C35B6DC5-6130-4085-B75F-1966E0015EAC}" presName="background2" presStyleLbl="node2" presStyleIdx="7" presStyleCnt="8"/>
      <dgm:spPr>
        <a:solidFill>
          <a:schemeClr val="accent6"/>
        </a:solidFill>
      </dgm:spPr>
    </dgm:pt>
    <dgm:pt modelId="{3D67605A-3D35-4169-B173-F0FAFC126804}" type="pres">
      <dgm:prSet presAssocID="{C35B6DC5-6130-4085-B75F-1966E0015EAC}" presName="text2" presStyleLbl="fgAcc2" presStyleIdx="7" presStyleCnt="8">
        <dgm:presLayoutVars>
          <dgm:chPref val="3"/>
        </dgm:presLayoutVars>
      </dgm:prSet>
      <dgm:spPr/>
    </dgm:pt>
    <dgm:pt modelId="{7B0E4E2D-7C9C-4EA4-8C0E-5750EAF73996}" type="pres">
      <dgm:prSet presAssocID="{C35B6DC5-6130-4085-B75F-1966E0015EAC}" presName="hierChild3" presStyleCnt="0"/>
      <dgm:spPr/>
    </dgm:pt>
  </dgm:ptLst>
  <dgm:cxnLst>
    <dgm:cxn modelId="{46247C06-A842-42E3-AA76-5F39965B1319}" type="presOf" srcId="{DA79A20E-6066-407B-8B53-D2FA38588329}" destId="{AAA7182F-C0BD-452C-8BA6-ADB3861B967C}" srcOrd="0" destOrd="0" presId="urn:microsoft.com/office/officeart/2005/8/layout/hierarchy1"/>
    <dgm:cxn modelId="{8C00B012-B7B3-4DEB-B8D5-FCFB0709B91F}" type="presOf" srcId="{F95818AD-01EF-4AB4-819B-22D4CD30046F}" destId="{C811F335-001B-4E29-832B-B3F57489269B}" srcOrd="0" destOrd="0" presId="urn:microsoft.com/office/officeart/2005/8/layout/hierarchy1"/>
    <dgm:cxn modelId="{A4DF1313-9A8A-4558-AACC-C4C5435AD581}" srcId="{F08F0830-54A0-4E7A-834F-37D0EFAF184D}" destId="{D3A32710-EF2A-4FA4-A176-AFB363A42514}" srcOrd="5" destOrd="0" parTransId="{9D55A4C8-A709-4CAD-A344-3CD43E51B86F}" sibTransId="{72B12A80-5CD6-4D6C-99E0-1334DE92B42C}"/>
    <dgm:cxn modelId="{7DE3741C-2523-4990-88C0-48DCF1152533}" type="presOf" srcId="{C35B6DC5-6130-4085-B75F-1966E0015EAC}" destId="{3D67605A-3D35-4169-B173-F0FAFC126804}" srcOrd="0" destOrd="0" presId="urn:microsoft.com/office/officeart/2005/8/layout/hierarchy1"/>
    <dgm:cxn modelId="{563BAF21-B06D-4379-A273-C55539D6F590}" srcId="{F08F0830-54A0-4E7A-834F-37D0EFAF184D}" destId="{55A7C154-1DF0-485A-83BA-4C55B02F06D3}" srcOrd="4" destOrd="0" parTransId="{FA562233-CD34-41D0-817B-3B0D38ED7795}" sibTransId="{370881DA-F695-45DA-AE50-CF2876B711B2}"/>
    <dgm:cxn modelId="{D81EED28-7C56-4D47-8F66-14D910DF853B}" type="presOf" srcId="{E94E52CE-A56A-4969-9172-B2050B653EF3}" destId="{813E4030-80F9-4C3B-8991-FA4FC2EBE52E}" srcOrd="0" destOrd="0" presId="urn:microsoft.com/office/officeart/2005/8/layout/hierarchy1"/>
    <dgm:cxn modelId="{5ED62C36-0A9F-407B-8BE0-D6DFE4EE1E27}" srcId="{F08F0830-54A0-4E7A-834F-37D0EFAF184D}" destId="{C35B6DC5-6130-4085-B75F-1966E0015EAC}" srcOrd="7" destOrd="0" parTransId="{5FDCDBE3-FF7B-4FC6-B810-2D53F7AE97FC}" sibTransId="{C8E3063A-E819-4298-927E-4C350155C934}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C985886A-DCE2-47D8-B37C-D198810ADBB8}" type="presOf" srcId="{DD6BE3E6-3A7A-4246-8E01-A0077CA554F2}" destId="{83340C70-1DA0-49B3-9C5E-78A0BCEB5019}" srcOrd="0" destOrd="0" presId="urn:microsoft.com/office/officeart/2005/8/layout/hierarchy1"/>
    <dgm:cxn modelId="{7670C34B-EE35-41A4-AD97-5E7CC788C353}" srcId="{F08F0830-54A0-4E7A-834F-37D0EFAF184D}" destId="{F95818AD-01EF-4AB4-819B-22D4CD30046F}" srcOrd="1" destOrd="0" parTransId="{E94E52CE-A56A-4969-9172-B2050B653EF3}" sibTransId="{7B90BF62-7583-4196-837C-55CA3C1579EB}"/>
    <dgm:cxn modelId="{E1F7394D-FEB7-45F8-A0EB-13AC949DD311}" type="presOf" srcId="{55A7C154-1DF0-485A-83BA-4C55B02F06D3}" destId="{05942156-B5E3-4030-80FB-7F2AA19E96FA}" srcOrd="0" destOrd="0" presId="urn:microsoft.com/office/officeart/2005/8/layout/hierarchy1"/>
    <dgm:cxn modelId="{3FE4FB52-2F0E-4D06-BACE-5F3549EF4D5C}" srcId="{F08F0830-54A0-4E7A-834F-37D0EFAF184D}" destId="{2132F7DC-2F88-4A90-969D-439F36CD335B}" srcOrd="3" destOrd="0" parTransId="{06798DF7-8C9C-47EB-8C08-D334AF9F4094}" sibTransId="{B5A71A94-ADC7-4007-B48A-CCED8ED1B939}"/>
    <dgm:cxn modelId="{5D63FD78-517F-40EE-B8CC-60456F1D2490}" type="presOf" srcId="{02988539-A5DF-4302-9A88-F94CAE4D9443}" destId="{0896A194-CC22-4AC6-AB7A-2460E8A1313B}" srcOrd="0" destOrd="0" presId="urn:microsoft.com/office/officeart/2005/8/layout/hierarchy1"/>
    <dgm:cxn modelId="{FDBC637D-9A60-4C78-AB7C-66DF002357A6}" type="presOf" srcId="{8160B223-9DF7-4960-B523-2598C1A214F0}" destId="{2279EF80-45FF-4970-8C5C-5D0CDE868845}" srcOrd="0" destOrd="0" presId="urn:microsoft.com/office/officeart/2005/8/layout/hierarchy1"/>
    <dgm:cxn modelId="{1CFF997D-30E3-4FD4-87DC-4079CCBBB0A6}" type="presOf" srcId="{06798DF7-8C9C-47EB-8C08-D334AF9F4094}" destId="{F4422460-7CEF-4EEF-9FC9-E89995E65DE9}" srcOrd="0" destOrd="0" presId="urn:microsoft.com/office/officeart/2005/8/layout/hierarchy1"/>
    <dgm:cxn modelId="{FC0B5299-2A90-4819-87A3-A59174CB880E}" type="presOf" srcId="{9D55A4C8-A709-4CAD-A344-3CD43E51B86F}" destId="{DBC4CF68-EB6E-473E-A1F9-BD6178FE617A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6A8107BC-9CE7-4B34-B1CA-E6D4802CB3E2}" type="presOf" srcId="{D3A32710-EF2A-4FA4-A176-AFB363A42514}" destId="{54DDBDF4-0C21-4B38-9935-9B92FB4A1F9D}" srcOrd="0" destOrd="0" presId="urn:microsoft.com/office/officeart/2005/8/layout/hierarchy1"/>
    <dgm:cxn modelId="{95BD85D1-1AEB-4FB2-B0FE-ECCFBF62C559}" srcId="{F08F0830-54A0-4E7A-834F-37D0EFAF184D}" destId="{DA79A20E-6066-407B-8B53-D2FA38588329}" srcOrd="2" destOrd="0" parTransId="{DD6BE3E6-3A7A-4246-8E01-A0077CA554F2}" sibTransId="{AD6CC899-3B46-4773-9E2A-3FDA2CD1B752}"/>
    <dgm:cxn modelId="{095FDBE2-3CBD-4906-9983-45C29A4C27CB}" type="presOf" srcId="{2132F7DC-2F88-4A90-969D-439F36CD335B}" destId="{8402B03B-2755-472A-A276-124C7659598D}" srcOrd="0" destOrd="0" presId="urn:microsoft.com/office/officeart/2005/8/layout/hierarchy1"/>
    <dgm:cxn modelId="{447871E5-19EB-402E-9DF8-B911EEC4F828}" type="presOf" srcId="{5FDCDBE3-FF7B-4FC6-B810-2D53F7AE97FC}" destId="{274D8D8B-9102-4D2B-8395-151AE529A25C}" srcOrd="0" destOrd="0" presId="urn:microsoft.com/office/officeart/2005/8/layout/hierarchy1"/>
    <dgm:cxn modelId="{B717D9E5-8403-41E2-8CF4-0CAA05EA5BEA}" type="presOf" srcId="{FA562233-CD34-41D0-817B-3B0D38ED7795}" destId="{9B462E63-BBF9-4EAB-A2C2-DCFEB1B2B1FC}" srcOrd="0" destOrd="0" presId="urn:microsoft.com/office/officeart/2005/8/layout/hierarchy1"/>
    <dgm:cxn modelId="{2EF69EF7-2615-467E-91FF-C1CCC9F71053}" srcId="{F08F0830-54A0-4E7A-834F-37D0EFAF184D}" destId="{02988539-A5DF-4302-9A88-F94CAE4D9443}" srcOrd="6" destOrd="0" parTransId="{8160B223-9DF7-4960-B523-2598C1A214F0}" sibTransId="{84D903F1-F8B9-454E-8E96-FBB442D1FB73}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4D887331-A676-4954-A227-558F56074326}" type="presParOf" srcId="{474881FC-1807-4637-B0F8-87AD876C9B4D}" destId="{813E4030-80F9-4C3B-8991-FA4FC2EBE52E}" srcOrd="2" destOrd="0" presId="urn:microsoft.com/office/officeart/2005/8/layout/hierarchy1"/>
    <dgm:cxn modelId="{3568519E-7E11-4D16-BAC1-8B3CEC4B5400}" type="presParOf" srcId="{474881FC-1807-4637-B0F8-87AD876C9B4D}" destId="{31E8D274-1610-4BC2-AA13-9A2C1BE02E16}" srcOrd="3" destOrd="0" presId="urn:microsoft.com/office/officeart/2005/8/layout/hierarchy1"/>
    <dgm:cxn modelId="{F331C6CD-E4A5-42D0-822D-0D6FE98252B2}" type="presParOf" srcId="{31E8D274-1610-4BC2-AA13-9A2C1BE02E16}" destId="{9B898FD9-73E5-45EB-9513-48F7ACDFD3E2}" srcOrd="0" destOrd="0" presId="urn:microsoft.com/office/officeart/2005/8/layout/hierarchy1"/>
    <dgm:cxn modelId="{07FA7A14-1CE4-4284-8EC7-5DA9BFF56808}" type="presParOf" srcId="{9B898FD9-73E5-45EB-9513-48F7ACDFD3E2}" destId="{965E9EA3-D8B3-4447-9317-7C2284AE307A}" srcOrd="0" destOrd="0" presId="urn:microsoft.com/office/officeart/2005/8/layout/hierarchy1"/>
    <dgm:cxn modelId="{FB5F3527-5F52-4CFB-A606-1511B7268DB9}" type="presParOf" srcId="{9B898FD9-73E5-45EB-9513-48F7ACDFD3E2}" destId="{C811F335-001B-4E29-832B-B3F57489269B}" srcOrd="1" destOrd="0" presId="urn:microsoft.com/office/officeart/2005/8/layout/hierarchy1"/>
    <dgm:cxn modelId="{E476512B-2C80-4017-A110-3D6626CA6701}" type="presParOf" srcId="{31E8D274-1610-4BC2-AA13-9A2C1BE02E16}" destId="{21DE4674-D074-430B-A8C4-5895A4A075B0}" srcOrd="1" destOrd="0" presId="urn:microsoft.com/office/officeart/2005/8/layout/hierarchy1"/>
    <dgm:cxn modelId="{25AE7F48-3545-4280-9189-1DB98AE0F213}" type="presParOf" srcId="{474881FC-1807-4637-B0F8-87AD876C9B4D}" destId="{83340C70-1DA0-49B3-9C5E-78A0BCEB5019}" srcOrd="4" destOrd="0" presId="urn:microsoft.com/office/officeart/2005/8/layout/hierarchy1"/>
    <dgm:cxn modelId="{997F8446-37D3-49B2-858D-07BC0C21076F}" type="presParOf" srcId="{474881FC-1807-4637-B0F8-87AD876C9B4D}" destId="{15750D4E-F47D-499D-9C8E-919B5E01C35A}" srcOrd="5" destOrd="0" presId="urn:microsoft.com/office/officeart/2005/8/layout/hierarchy1"/>
    <dgm:cxn modelId="{2C469686-E3F0-4525-8795-54C20BA07877}" type="presParOf" srcId="{15750D4E-F47D-499D-9C8E-919B5E01C35A}" destId="{2E237406-9A98-4E27-B9D2-32592D0A765E}" srcOrd="0" destOrd="0" presId="urn:microsoft.com/office/officeart/2005/8/layout/hierarchy1"/>
    <dgm:cxn modelId="{05C8087E-70B9-40AE-938D-D6DEA6E20F6C}" type="presParOf" srcId="{2E237406-9A98-4E27-B9D2-32592D0A765E}" destId="{6C0B5513-F3EF-4404-BA51-3296B44B7AAC}" srcOrd="0" destOrd="0" presId="urn:microsoft.com/office/officeart/2005/8/layout/hierarchy1"/>
    <dgm:cxn modelId="{4D39F8A2-9ED3-42A7-8A0F-0BB909EC486B}" type="presParOf" srcId="{2E237406-9A98-4E27-B9D2-32592D0A765E}" destId="{AAA7182F-C0BD-452C-8BA6-ADB3861B967C}" srcOrd="1" destOrd="0" presId="urn:microsoft.com/office/officeart/2005/8/layout/hierarchy1"/>
    <dgm:cxn modelId="{DDD83D69-C2DB-482E-9D4E-BFBF6EE98933}" type="presParOf" srcId="{15750D4E-F47D-499D-9C8E-919B5E01C35A}" destId="{78DCD33D-9B49-40A3-B0EC-73F072F69DF1}" srcOrd="1" destOrd="0" presId="urn:microsoft.com/office/officeart/2005/8/layout/hierarchy1"/>
    <dgm:cxn modelId="{B089CC9E-AD17-43A4-B701-B7013EC61FAC}" type="presParOf" srcId="{474881FC-1807-4637-B0F8-87AD876C9B4D}" destId="{F4422460-7CEF-4EEF-9FC9-E89995E65DE9}" srcOrd="6" destOrd="0" presId="urn:microsoft.com/office/officeart/2005/8/layout/hierarchy1"/>
    <dgm:cxn modelId="{3EE18A98-B7FA-4AB2-9C20-EDED26239638}" type="presParOf" srcId="{474881FC-1807-4637-B0F8-87AD876C9B4D}" destId="{48335FBB-EB7F-4588-8A34-E0260190CE14}" srcOrd="7" destOrd="0" presId="urn:microsoft.com/office/officeart/2005/8/layout/hierarchy1"/>
    <dgm:cxn modelId="{674CB8BA-833C-4086-A17A-AA062EBC8249}" type="presParOf" srcId="{48335FBB-EB7F-4588-8A34-E0260190CE14}" destId="{E28FBF71-6DE4-4200-894A-F840D9063AF5}" srcOrd="0" destOrd="0" presId="urn:microsoft.com/office/officeart/2005/8/layout/hierarchy1"/>
    <dgm:cxn modelId="{868FD5BB-D071-4A1A-98CB-15E2CC03A6E0}" type="presParOf" srcId="{E28FBF71-6DE4-4200-894A-F840D9063AF5}" destId="{B6F354CD-A2B7-4317-83A8-85CDB2F4C89E}" srcOrd="0" destOrd="0" presId="urn:microsoft.com/office/officeart/2005/8/layout/hierarchy1"/>
    <dgm:cxn modelId="{B052401B-A3D7-4404-AC2D-EABAE5A593AE}" type="presParOf" srcId="{E28FBF71-6DE4-4200-894A-F840D9063AF5}" destId="{8402B03B-2755-472A-A276-124C7659598D}" srcOrd="1" destOrd="0" presId="urn:microsoft.com/office/officeart/2005/8/layout/hierarchy1"/>
    <dgm:cxn modelId="{9DDFA45D-2109-43D3-A1C5-8901E8BFB77C}" type="presParOf" srcId="{48335FBB-EB7F-4588-8A34-E0260190CE14}" destId="{A3883C26-0D9F-4F55-879F-0BF3A924F612}" srcOrd="1" destOrd="0" presId="urn:microsoft.com/office/officeart/2005/8/layout/hierarchy1"/>
    <dgm:cxn modelId="{9F63A683-0C01-4F1B-8D26-761FAA561CDD}" type="presParOf" srcId="{474881FC-1807-4637-B0F8-87AD876C9B4D}" destId="{9B462E63-BBF9-4EAB-A2C2-DCFEB1B2B1FC}" srcOrd="8" destOrd="0" presId="urn:microsoft.com/office/officeart/2005/8/layout/hierarchy1"/>
    <dgm:cxn modelId="{F10350BE-5D34-4269-A615-DE5A2F286F7D}" type="presParOf" srcId="{474881FC-1807-4637-B0F8-87AD876C9B4D}" destId="{16E86A43-8424-4C73-8692-7B703449CE4B}" srcOrd="9" destOrd="0" presId="urn:microsoft.com/office/officeart/2005/8/layout/hierarchy1"/>
    <dgm:cxn modelId="{08F6A795-1A97-4240-96AC-7DA125E6AF41}" type="presParOf" srcId="{16E86A43-8424-4C73-8692-7B703449CE4B}" destId="{2BC7AB34-BDFA-438B-A070-FC6021169FC6}" srcOrd="0" destOrd="0" presId="urn:microsoft.com/office/officeart/2005/8/layout/hierarchy1"/>
    <dgm:cxn modelId="{2530C042-CD95-4AA6-A346-11D2DB25E591}" type="presParOf" srcId="{2BC7AB34-BDFA-438B-A070-FC6021169FC6}" destId="{55D987BC-7D16-42F2-8A4F-028C3DC4692B}" srcOrd="0" destOrd="0" presId="urn:microsoft.com/office/officeart/2005/8/layout/hierarchy1"/>
    <dgm:cxn modelId="{E38BE8CD-7323-4BB1-BDF8-ADCE270AFE05}" type="presParOf" srcId="{2BC7AB34-BDFA-438B-A070-FC6021169FC6}" destId="{05942156-B5E3-4030-80FB-7F2AA19E96FA}" srcOrd="1" destOrd="0" presId="urn:microsoft.com/office/officeart/2005/8/layout/hierarchy1"/>
    <dgm:cxn modelId="{0D677A53-755E-4454-9436-A2DF6377A75A}" type="presParOf" srcId="{16E86A43-8424-4C73-8692-7B703449CE4B}" destId="{9261947F-1FBF-4BCF-B8BF-9629D60839FD}" srcOrd="1" destOrd="0" presId="urn:microsoft.com/office/officeart/2005/8/layout/hierarchy1"/>
    <dgm:cxn modelId="{D49B982C-8F8E-4E5D-9A7B-05C8F8102771}" type="presParOf" srcId="{474881FC-1807-4637-B0F8-87AD876C9B4D}" destId="{DBC4CF68-EB6E-473E-A1F9-BD6178FE617A}" srcOrd="10" destOrd="0" presId="urn:microsoft.com/office/officeart/2005/8/layout/hierarchy1"/>
    <dgm:cxn modelId="{6FEB6EFA-D4A3-4C5E-8511-3A102F459BF4}" type="presParOf" srcId="{474881FC-1807-4637-B0F8-87AD876C9B4D}" destId="{B54FBCF7-0798-47F0-8D2A-107892D3BE50}" srcOrd="11" destOrd="0" presId="urn:microsoft.com/office/officeart/2005/8/layout/hierarchy1"/>
    <dgm:cxn modelId="{0D5086CD-915A-448D-9A74-EEC536621805}" type="presParOf" srcId="{B54FBCF7-0798-47F0-8D2A-107892D3BE50}" destId="{92321DC0-E641-4E70-99E0-8B69E7172A61}" srcOrd="0" destOrd="0" presId="urn:microsoft.com/office/officeart/2005/8/layout/hierarchy1"/>
    <dgm:cxn modelId="{7DAFCDFE-C07A-459E-9775-6310634B7335}" type="presParOf" srcId="{92321DC0-E641-4E70-99E0-8B69E7172A61}" destId="{B9512E81-B145-458B-96A2-DD984654185E}" srcOrd="0" destOrd="0" presId="urn:microsoft.com/office/officeart/2005/8/layout/hierarchy1"/>
    <dgm:cxn modelId="{19B25599-B105-4F48-859F-F702651D30F0}" type="presParOf" srcId="{92321DC0-E641-4E70-99E0-8B69E7172A61}" destId="{54DDBDF4-0C21-4B38-9935-9B92FB4A1F9D}" srcOrd="1" destOrd="0" presId="urn:microsoft.com/office/officeart/2005/8/layout/hierarchy1"/>
    <dgm:cxn modelId="{A2776FF0-43C7-45F7-A82D-77EBE9869760}" type="presParOf" srcId="{B54FBCF7-0798-47F0-8D2A-107892D3BE50}" destId="{5385A501-4B86-4494-880D-D982318DD433}" srcOrd="1" destOrd="0" presId="urn:microsoft.com/office/officeart/2005/8/layout/hierarchy1"/>
    <dgm:cxn modelId="{6970E72E-AAED-4A89-9C59-7B3F01DE63C8}" type="presParOf" srcId="{474881FC-1807-4637-B0F8-87AD876C9B4D}" destId="{2279EF80-45FF-4970-8C5C-5D0CDE868845}" srcOrd="12" destOrd="0" presId="urn:microsoft.com/office/officeart/2005/8/layout/hierarchy1"/>
    <dgm:cxn modelId="{382871B0-A1B1-4079-A740-03C6086A68B3}" type="presParOf" srcId="{474881FC-1807-4637-B0F8-87AD876C9B4D}" destId="{7CB12A2F-B58F-4616-BECD-4A36A290C3A7}" srcOrd="13" destOrd="0" presId="urn:microsoft.com/office/officeart/2005/8/layout/hierarchy1"/>
    <dgm:cxn modelId="{590BB90C-2D28-48AE-A7BB-123005BB1185}" type="presParOf" srcId="{7CB12A2F-B58F-4616-BECD-4A36A290C3A7}" destId="{68354E2C-08AC-4DEB-A241-23499F6D0BAC}" srcOrd="0" destOrd="0" presId="urn:microsoft.com/office/officeart/2005/8/layout/hierarchy1"/>
    <dgm:cxn modelId="{BE187EED-B07F-4953-BC43-16B9A702239B}" type="presParOf" srcId="{68354E2C-08AC-4DEB-A241-23499F6D0BAC}" destId="{3C6D465F-5193-4540-BA4E-7DE30374B8BE}" srcOrd="0" destOrd="0" presId="urn:microsoft.com/office/officeart/2005/8/layout/hierarchy1"/>
    <dgm:cxn modelId="{621AB414-AB94-4769-914D-6F80CF99F6BB}" type="presParOf" srcId="{68354E2C-08AC-4DEB-A241-23499F6D0BAC}" destId="{0896A194-CC22-4AC6-AB7A-2460E8A1313B}" srcOrd="1" destOrd="0" presId="urn:microsoft.com/office/officeart/2005/8/layout/hierarchy1"/>
    <dgm:cxn modelId="{F8E647AD-B25A-44A2-828C-F8515C2F428E}" type="presParOf" srcId="{7CB12A2F-B58F-4616-BECD-4A36A290C3A7}" destId="{56A63ADF-1D87-4333-9BC8-5FB5D2DA678A}" srcOrd="1" destOrd="0" presId="urn:microsoft.com/office/officeart/2005/8/layout/hierarchy1"/>
    <dgm:cxn modelId="{578E7106-DE6D-405C-9212-D304C745B508}" type="presParOf" srcId="{474881FC-1807-4637-B0F8-87AD876C9B4D}" destId="{274D8D8B-9102-4D2B-8395-151AE529A25C}" srcOrd="14" destOrd="0" presId="urn:microsoft.com/office/officeart/2005/8/layout/hierarchy1"/>
    <dgm:cxn modelId="{877034F3-1185-4E9A-8DF2-D17D7842D795}" type="presParOf" srcId="{474881FC-1807-4637-B0F8-87AD876C9B4D}" destId="{89463D16-FA04-43B7-A51F-E8EE44C8125A}" srcOrd="15" destOrd="0" presId="urn:microsoft.com/office/officeart/2005/8/layout/hierarchy1"/>
    <dgm:cxn modelId="{5B39AF42-61FA-4290-B1EE-82D78AE376EE}" type="presParOf" srcId="{89463D16-FA04-43B7-A51F-E8EE44C8125A}" destId="{5D2A436F-FE83-443F-930E-88AB8088E11D}" srcOrd="0" destOrd="0" presId="urn:microsoft.com/office/officeart/2005/8/layout/hierarchy1"/>
    <dgm:cxn modelId="{B096D6DD-3F75-4E95-8ABB-8D0F82EDA8BB}" type="presParOf" srcId="{5D2A436F-FE83-443F-930E-88AB8088E11D}" destId="{B9319515-418E-4DD1-9A7D-1C2CDD84C2CC}" srcOrd="0" destOrd="0" presId="urn:microsoft.com/office/officeart/2005/8/layout/hierarchy1"/>
    <dgm:cxn modelId="{FCE93033-9AE5-4B1A-AC00-2E86F1EA0385}" type="presParOf" srcId="{5D2A436F-FE83-443F-930E-88AB8088E11D}" destId="{3D67605A-3D35-4169-B173-F0FAFC126804}" srcOrd="1" destOrd="0" presId="urn:microsoft.com/office/officeart/2005/8/layout/hierarchy1"/>
    <dgm:cxn modelId="{FF19EB43-4AD7-4768-8ADB-2C27242E4846}" type="presParOf" srcId="{89463D16-FA04-43B7-A51F-E8EE44C8125A}" destId="{7B0E4E2D-7C9C-4EA4-8C0E-5750EAF739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Partnerships and Families</a:t>
          </a:r>
        </a:p>
        <a:p>
          <a:r>
            <a:rPr lang="en-GB" dirty="0"/>
            <a:t>Rebecca Mason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Information Pathways Manager</a:t>
          </a:r>
          <a:br>
            <a:rPr lang="en-GB" dirty="0"/>
          </a:br>
          <a:endParaRPr lang="en-GB" dirty="0"/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3D33C129-5058-4480-A7E3-F53B58C1CEE3}">
      <dgm:prSet phldrT="[Text]"/>
      <dgm:spPr/>
      <dgm:t>
        <a:bodyPr/>
        <a:lstStyle/>
        <a:p>
          <a:r>
            <a:rPr lang="en-GB" dirty="0"/>
            <a:t>Participation Manager</a:t>
          </a:r>
          <a:br>
            <a:rPr lang="en-GB" dirty="0"/>
          </a:br>
          <a:endParaRPr lang="en-GB" dirty="0"/>
        </a:p>
      </dgm:t>
    </dgm:pt>
    <dgm:pt modelId="{BC86B323-976A-4904-8967-CCAEE42D2214}" type="parTrans" cxnId="{FC4A5F8D-312E-4A18-93C3-04BFE75EC193}">
      <dgm:prSet/>
      <dgm:spPr/>
      <dgm:t>
        <a:bodyPr/>
        <a:lstStyle/>
        <a:p>
          <a:endParaRPr lang="en-GB"/>
        </a:p>
      </dgm:t>
    </dgm:pt>
    <dgm:pt modelId="{B4A3236C-B833-4EFF-A36E-DBB05F68B5B6}" type="sibTrans" cxnId="{FC4A5F8D-312E-4A18-93C3-04BFE75EC193}">
      <dgm:prSet/>
      <dgm:spPr/>
      <dgm:t>
        <a:bodyPr/>
        <a:lstStyle/>
        <a:p>
          <a:endParaRPr lang="en-GB"/>
        </a:p>
      </dgm:t>
    </dgm:pt>
    <dgm:pt modelId="{4310AF6D-0EF9-47A1-812E-8B9E0EA8582A}">
      <dgm:prSet phldrT="[Text]"/>
      <dgm:spPr/>
      <dgm:t>
        <a:bodyPr/>
        <a:lstStyle/>
        <a:p>
          <a:r>
            <a:rPr lang="en-GB" dirty="0"/>
            <a:t>Participation Officer x3</a:t>
          </a:r>
        </a:p>
      </dgm:t>
    </dgm:pt>
    <dgm:pt modelId="{B1FF8CA6-797A-4A50-B52D-B695B21D0D8C}" type="parTrans" cxnId="{A693A263-4858-4DC6-AC93-C1E4E5C6BF8B}">
      <dgm:prSet/>
      <dgm:spPr/>
      <dgm:t>
        <a:bodyPr/>
        <a:lstStyle/>
        <a:p>
          <a:endParaRPr lang="en-GB"/>
        </a:p>
      </dgm:t>
    </dgm:pt>
    <dgm:pt modelId="{147D5B68-0DF2-46AD-8F5B-380FF432DB28}" type="sibTrans" cxnId="{A693A263-4858-4DC6-AC93-C1E4E5C6BF8B}">
      <dgm:prSet/>
      <dgm:spPr/>
      <dgm:t>
        <a:bodyPr/>
        <a:lstStyle/>
        <a:p>
          <a:endParaRPr lang="en-GB"/>
        </a:p>
      </dgm:t>
    </dgm:pt>
    <dgm:pt modelId="{03F49037-8FA6-4BF9-8AAF-CD180558FD4B}">
      <dgm:prSet phldrT="[Text]"/>
      <dgm:spPr/>
      <dgm:t>
        <a:bodyPr/>
        <a:lstStyle/>
        <a:p>
          <a:r>
            <a:rPr lang="en-GB" dirty="0"/>
            <a:t>Information Pathways Officer</a:t>
          </a:r>
        </a:p>
      </dgm:t>
    </dgm:pt>
    <dgm:pt modelId="{A762F40E-07B6-46B4-8282-7252558017AD}" type="parTrans" cxnId="{CEDC1425-6160-4A99-9ABE-4A3F4409B491}">
      <dgm:prSet/>
      <dgm:spPr/>
      <dgm:t>
        <a:bodyPr/>
        <a:lstStyle/>
        <a:p>
          <a:endParaRPr lang="en-GB"/>
        </a:p>
      </dgm:t>
    </dgm:pt>
    <dgm:pt modelId="{41DF09C4-8D06-4DB1-A0D5-78EE77CBAB49}" type="sibTrans" cxnId="{CEDC1425-6160-4A99-9ABE-4A3F4409B491}">
      <dgm:prSet/>
      <dgm:spPr/>
      <dgm:t>
        <a:bodyPr/>
        <a:lstStyle/>
        <a:p>
          <a:endParaRPr lang="en-GB"/>
        </a:p>
      </dgm:t>
    </dgm:pt>
    <dgm:pt modelId="{CDF5D49B-EC9D-4285-9568-CFC9554F221C}">
      <dgm:prSet phldrT="[Text]"/>
      <dgm:spPr/>
      <dgm:t>
        <a:bodyPr/>
        <a:lstStyle/>
        <a:p>
          <a:r>
            <a:rPr lang="en-GB" dirty="0"/>
            <a:t>Information and Engagement Officer x2</a:t>
          </a:r>
        </a:p>
      </dgm:t>
    </dgm:pt>
    <dgm:pt modelId="{31DC0334-D384-4ECC-A28F-FD44819D6641}" type="parTrans" cxnId="{A340E2B8-F7B8-4EEB-90C2-661E55B04B98}">
      <dgm:prSet/>
      <dgm:spPr/>
      <dgm:t>
        <a:bodyPr/>
        <a:lstStyle/>
        <a:p>
          <a:endParaRPr lang="en-GB"/>
        </a:p>
      </dgm:t>
    </dgm:pt>
    <dgm:pt modelId="{CC64EDE0-BF79-4C89-AFA8-D204A76239A4}" type="sibTrans" cxnId="{A340E2B8-F7B8-4EEB-90C2-661E55B04B98}">
      <dgm:prSet/>
      <dgm:spPr/>
      <dgm:t>
        <a:bodyPr/>
        <a:lstStyle/>
        <a:p>
          <a:endParaRPr lang="en-GB"/>
        </a:p>
      </dgm:t>
    </dgm:pt>
    <dgm:pt modelId="{7ED99A48-B181-4A49-BE32-3E3E4CA78014}">
      <dgm:prSet phldrT="[Text]"/>
      <dgm:spPr/>
      <dgm:t>
        <a:bodyPr/>
        <a:lstStyle/>
        <a:p>
          <a:r>
            <a:rPr lang="en-GB" dirty="0"/>
            <a:t>SENDIAS Officer</a:t>
          </a:r>
        </a:p>
      </dgm:t>
    </dgm:pt>
    <dgm:pt modelId="{AECE8652-48D9-4B43-9D7F-95FBE0B94D4F}" type="parTrans" cxnId="{A75C6FA2-0E61-47BE-9092-B634040FF0C2}">
      <dgm:prSet/>
      <dgm:spPr/>
      <dgm:t>
        <a:bodyPr/>
        <a:lstStyle/>
        <a:p>
          <a:endParaRPr lang="en-GB"/>
        </a:p>
      </dgm:t>
    </dgm:pt>
    <dgm:pt modelId="{91097467-69A0-4588-8A54-4D030DEC8843}" type="sibTrans" cxnId="{A75C6FA2-0E61-47BE-9092-B634040FF0C2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2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2"/>
      <dgm:spPr/>
    </dgm:pt>
    <dgm:pt modelId="{EB874EDA-7E95-416E-9CB7-C2579105AD17}" type="pres">
      <dgm:prSet presAssocID="{139FF4DF-F111-4356-855A-B916FD313E6D}" presName="text2" presStyleLbl="fgAcc2" presStyleIdx="0" presStyleCnt="2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900AA227-54E9-407C-947C-1D619E013EA4}" type="pres">
      <dgm:prSet presAssocID="{A762F40E-07B6-46B4-8282-7252558017AD}" presName="Name17" presStyleLbl="parChTrans1D3" presStyleIdx="0" presStyleCnt="4"/>
      <dgm:spPr/>
    </dgm:pt>
    <dgm:pt modelId="{7FC48B07-727C-49D3-81B0-515C470D5CF6}" type="pres">
      <dgm:prSet presAssocID="{03F49037-8FA6-4BF9-8AAF-CD180558FD4B}" presName="hierRoot3" presStyleCnt="0"/>
      <dgm:spPr/>
    </dgm:pt>
    <dgm:pt modelId="{8984D9C1-623C-4333-BB8A-42B02C8B5500}" type="pres">
      <dgm:prSet presAssocID="{03F49037-8FA6-4BF9-8AAF-CD180558FD4B}" presName="composite3" presStyleCnt="0"/>
      <dgm:spPr/>
    </dgm:pt>
    <dgm:pt modelId="{00E7D43B-53D8-46AC-A69D-59A92F400BAD}" type="pres">
      <dgm:prSet presAssocID="{03F49037-8FA6-4BF9-8AAF-CD180558FD4B}" presName="background3" presStyleLbl="node3" presStyleIdx="0" presStyleCnt="4"/>
      <dgm:spPr/>
    </dgm:pt>
    <dgm:pt modelId="{71FBA8A9-484F-4BFE-861E-F7517EE55311}" type="pres">
      <dgm:prSet presAssocID="{03F49037-8FA6-4BF9-8AAF-CD180558FD4B}" presName="text3" presStyleLbl="fgAcc3" presStyleIdx="0" presStyleCnt="4">
        <dgm:presLayoutVars>
          <dgm:chPref val="3"/>
        </dgm:presLayoutVars>
      </dgm:prSet>
      <dgm:spPr/>
    </dgm:pt>
    <dgm:pt modelId="{7C6D92E3-4641-4DBF-9BDE-C2C317EE4C1D}" type="pres">
      <dgm:prSet presAssocID="{03F49037-8FA6-4BF9-8AAF-CD180558FD4B}" presName="hierChild4" presStyleCnt="0"/>
      <dgm:spPr/>
    </dgm:pt>
    <dgm:pt modelId="{E554E222-3FDC-4F7F-A7CA-59866861E58D}" type="pres">
      <dgm:prSet presAssocID="{31DC0334-D384-4ECC-A28F-FD44819D6641}" presName="Name17" presStyleLbl="parChTrans1D3" presStyleIdx="1" presStyleCnt="4"/>
      <dgm:spPr/>
    </dgm:pt>
    <dgm:pt modelId="{238D6867-8EFB-4458-B2DA-83172A69D2FA}" type="pres">
      <dgm:prSet presAssocID="{CDF5D49B-EC9D-4285-9568-CFC9554F221C}" presName="hierRoot3" presStyleCnt="0"/>
      <dgm:spPr/>
    </dgm:pt>
    <dgm:pt modelId="{E03AEA6D-2BC6-4711-8EAC-507BA1DF1FE8}" type="pres">
      <dgm:prSet presAssocID="{CDF5D49B-EC9D-4285-9568-CFC9554F221C}" presName="composite3" presStyleCnt="0"/>
      <dgm:spPr/>
    </dgm:pt>
    <dgm:pt modelId="{F86F544F-5C1A-4AEB-86FA-B1EA9B421399}" type="pres">
      <dgm:prSet presAssocID="{CDF5D49B-EC9D-4285-9568-CFC9554F221C}" presName="background3" presStyleLbl="node3" presStyleIdx="1" presStyleCnt="4"/>
      <dgm:spPr/>
    </dgm:pt>
    <dgm:pt modelId="{4CC657DE-F245-46F6-9464-03A74F50371D}" type="pres">
      <dgm:prSet presAssocID="{CDF5D49B-EC9D-4285-9568-CFC9554F221C}" presName="text3" presStyleLbl="fgAcc3" presStyleIdx="1" presStyleCnt="4">
        <dgm:presLayoutVars>
          <dgm:chPref val="3"/>
        </dgm:presLayoutVars>
      </dgm:prSet>
      <dgm:spPr/>
    </dgm:pt>
    <dgm:pt modelId="{650367B3-99A2-4280-8719-CBB36523F8C2}" type="pres">
      <dgm:prSet presAssocID="{CDF5D49B-EC9D-4285-9568-CFC9554F221C}" presName="hierChild4" presStyleCnt="0"/>
      <dgm:spPr/>
    </dgm:pt>
    <dgm:pt modelId="{602EA5A2-598D-4823-B67D-E626E1EF0E15}" type="pres">
      <dgm:prSet presAssocID="{AECE8652-48D9-4B43-9D7F-95FBE0B94D4F}" presName="Name17" presStyleLbl="parChTrans1D3" presStyleIdx="2" presStyleCnt="4"/>
      <dgm:spPr/>
    </dgm:pt>
    <dgm:pt modelId="{5D615377-168E-49C9-8E88-DAAC8860D6FA}" type="pres">
      <dgm:prSet presAssocID="{7ED99A48-B181-4A49-BE32-3E3E4CA78014}" presName="hierRoot3" presStyleCnt="0"/>
      <dgm:spPr/>
    </dgm:pt>
    <dgm:pt modelId="{5B2D6A48-49B9-4307-8F77-E97003CBDFD6}" type="pres">
      <dgm:prSet presAssocID="{7ED99A48-B181-4A49-BE32-3E3E4CA78014}" presName="composite3" presStyleCnt="0"/>
      <dgm:spPr/>
    </dgm:pt>
    <dgm:pt modelId="{8E9B9284-94A1-4594-AB58-91C43E944604}" type="pres">
      <dgm:prSet presAssocID="{7ED99A48-B181-4A49-BE32-3E3E4CA78014}" presName="background3" presStyleLbl="node3" presStyleIdx="2" presStyleCnt="4"/>
      <dgm:spPr/>
    </dgm:pt>
    <dgm:pt modelId="{1630C472-78FE-4389-94F0-C53BFDB14935}" type="pres">
      <dgm:prSet presAssocID="{7ED99A48-B181-4A49-BE32-3E3E4CA78014}" presName="text3" presStyleLbl="fgAcc3" presStyleIdx="2" presStyleCnt="4">
        <dgm:presLayoutVars>
          <dgm:chPref val="3"/>
        </dgm:presLayoutVars>
      </dgm:prSet>
      <dgm:spPr/>
    </dgm:pt>
    <dgm:pt modelId="{5ACC9AB1-7D34-492B-AC4E-F4A3FA8258EA}" type="pres">
      <dgm:prSet presAssocID="{7ED99A48-B181-4A49-BE32-3E3E4CA78014}" presName="hierChild4" presStyleCnt="0"/>
      <dgm:spPr/>
    </dgm:pt>
    <dgm:pt modelId="{C127E0B2-CD93-41C5-A15E-E421B267EDF7}" type="pres">
      <dgm:prSet presAssocID="{BC86B323-976A-4904-8967-CCAEE42D2214}" presName="Name10" presStyleLbl="parChTrans1D2" presStyleIdx="1" presStyleCnt="2"/>
      <dgm:spPr/>
    </dgm:pt>
    <dgm:pt modelId="{01F265A7-CEE4-492B-A091-143782ED0A2C}" type="pres">
      <dgm:prSet presAssocID="{3D33C129-5058-4480-A7E3-F53B58C1CEE3}" presName="hierRoot2" presStyleCnt="0"/>
      <dgm:spPr/>
    </dgm:pt>
    <dgm:pt modelId="{87692E82-F650-495B-BDBA-9343C78F8F9B}" type="pres">
      <dgm:prSet presAssocID="{3D33C129-5058-4480-A7E3-F53B58C1CEE3}" presName="composite2" presStyleCnt="0"/>
      <dgm:spPr/>
    </dgm:pt>
    <dgm:pt modelId="{BF851703-3AF8-4312-85D2-EB5DEE032ADA}" type="pres">
      <dgm:prSet presAssocID="{3D33C129-5058-4480-A7E3-F53B58C1CEE3}" presName="background2" presStyleLbl="node2" presStyleIdx="1" presStyleCnt="2"/>
      <dgm:spPr/>
    </dgm:pt>
    <dgm:pt modelId="{73C5B9D7-D723-4B1D-9FDE-AA0D2C4F0068}" type="pres">
      <dgm:prSet presAssocID="{3D33C129-5058-4480-A7E3-F53B58C1CEE3}" presName="text2" presStyleLbl="fgAcc2" presStyleIdx="1" presStyleCnt="2">
        <dgm:presLayoutVars>
          <dgm:chPref val="3"/>
        </dgm:presLayoutVars>
      </dgm:prSet>
      <dgm:spPr/>
    </dgm:pt>
    <dgm:pt modelId="{1DA2AAC5-E457-46A2-9DD2-2D9BDCB6814E}" type="pres">
      <dgm:prSet presAssocID="{3D33C129-5058-4480-A7E3-F53B58C1CEE3}" presName="hierChild3" presStyleCnt="0"/>
      <dgm:spPr/>
    </dgm:pt>
    <dgm:pt modelId="{C8DB68A5-0943-4949-84A2-23B043200711}" type="pres">
      <dgm:prSet presAssocID="{B1FF8CA6-797A-4A50-B52D-B695B21D0D8C}" presName="Name17" presStyleLbl="parChTrans1D3" presStyleIdx="3" presStyleCnt="4"/>
      <dgm:spPr/>
    </dgm:pt>
    <dgm:pt modelId="{8BF6CFFA-4686-4ED0-BEE6-FD4DA3ABF3C1}" type="pres">
      <dgm:prSet presAssocID="{4310AF6D-0EF9-47A1-812E-8B9E0EA8582A}" presName="hierRoot3" presStyleCnt="0"/>
      <dgm:spPr/>
    </dgm:pt>
    <dgm:pt modelId="{236D8849-0B29-4ECD-BF7A-4F07303E3694}" type="pres">
      <dgm:prSet presAssocID="{4310AF6D-0EF9-47A1-812E-8B9E0EA8582A}" presName="composite3" presStyleCnt="0"/>
      <dgm:spPr/>
    </dgm:pt>
    <dgm:pt modelId="{1B932D11-0FA3-4181-8385-7AE0ED880DBA}" type="pres">
      <dgm:prSet presAssocID="{4310AF6D-0EF9-47A1-812E-8B9E0EA8582A}" presName="background3" presStyleLbl="node3" presStyleIdx="3" presStyleCnt="4"/>
      <dgm:spPr/>
    </dgm:pt>
    <dgm:pt modelId="{4BCE7E19-43E3-406B-AEBB-5C5EBF569AEB}" type="pres">
      <dgm:prSet presAssocID="{4310AF6D-0EF9-47A1-812E-8B9E0EA8582A}" presName="text3" presStyleLbl="fgAcc3" presStyleIdx="3" presStyleCnt="4">
        <dgm:presLayoutVars>
          <dgm:chPref val="3"/>
        </dgm:presLayoutVars>
      </dgm:prSet>
      <dgm:spPr/>
    </dgm:pt>
    <dgm:pt modelId="{45D74D55-7F75-49C9-A6A1-8FD5E49509AA}" type="pres">
      <dgm:prSet presAssocID="{4310AF6D-0EF9-47A1-812E-8B9E0EA8582A}" presName="hierChild4" presStyleCnt="0"/>
      <dgm:spPr/>
    </dgm:pt>
  </dgm:ptLst>
  <dgm:cxnLst>
    <dgm:cxn modelId="{68CDD407-8FA8-45B2-AF22-FE49B8BC9F4B}" type="presOf" srcId="{03F49037-8FA6-4BF9-8AAF-CD180558FD4B}" destId="{71FBA8A9-484F-4BFE-861E-F7517EE55311}" srcOrd="0" destOrd="0" presId="urn:microsoft.com/office/officeart/2005/8/layout/hierarchy1"/>
    <dgm:cxn modelId="{CEDC1425-6160-4A99-9ABE-4A3F4409B491}" srcId="{139FF4DF-F111-4356-855A-B916FD313E6D}" destId="{03F49037-8FA6-4BF9-8AAF-CD180558FD4B}" srcOrd="0" destOrd="0" parTransId="{A762F40E-07B6-46B4-8282-7252558017AD}" sibTransId="{41DF09C4-8D06-4DB1-A0D5-78EE77CBAB49}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A693A263-4858-4DC6-AC93-C1E4E5C6BF8B}" srcId="{3D33C129-5058-4480-A7E3-F53B58C1CEE3}" destId="{4310AF6D-0EF9-47A1-812E-8B9E0EA8582A}" srcOrd="0" destOrd="0" parTransId="{B1FF8CA6-797A-4A50-B52D-B695B21D0D8C}" sibTransId="{147D5B68-0DF2-46AD-8F5B-380FF432DB28}"/>
    <dgm:cxn modelId="{E697894B-22D7-4CFA-8900-03BA4946178B}" type="presOf" srcId="{BC86B323-976A-4904-8967-CCAEE42D2214}" destId="{C127E0B2-CD93-41C5-A15E-E421B267EDF7}" srcOrd="0" destOrd="0" presId="urn:microsoft.com/office/officeart/2005/8/layout/hierarchy1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7D763974-90CB-412C-B475-2F5E6EED89AB}" type="presOf" srcId="{7ED99A48-B181-4A49-BE32-3E3E4CA78014}" destId="{1630C472-78FE-4389-94F0-C53BFDB14935}" srcOrd="0" destOrd="0" presId="urn:microsoft.com/office/officeart/2005/8/layout/hierarchy1"/>
    <dgm:cxn modelId="{B81BE456-93B0-42EF-B3BE-5277542767B2}" type="presOf" srcId="{4310AF6D-0EF9-47A1-812E-8B9E0EA8582A}" destId="{4BCE7E19-43E3-406B-AEBB-5C5EBF569AEB}" srcOrd="0" destOrd="0" presId="urn:microsoft.com/office/officeart/2005/8/layout/hierarchy1"/>
    <dgm:cxn modelId="{F5AA4E7A-41A5-4B9A-9BA4-FC97818DD6BD}" type="presOf" srcId="{AECE8652-48D9-4B43-9D7F-95FBE0B94D4F}" destId="{602EA5A2-598D-4823-B67D-E626E1EF0E15}" srcOrd="0" destOrd="0" presId="urn:microsoft.com/office/officeart/2005/8/layout/hierarchy1"/>
    <dgm:cxn modelId="{FC4A5F8D-312E-4A18-93C3-04BFE75EC193}" srcId="{783531C1-C6CE-42EE-8508-958305937E31}" destId="{3D33C129-5058-4480-A7E3-F53B58C1CEE3}" srcOrd="1" destOrd="0" parTransId="{BC86B323-976A-4904-8967-CCAEE42D2214}" sibTransId="{B4A3236C-B833-4EFF-A36E-DBB05F68B5B6}"/>
    <dgm:cxn modelId="{E18C7C8F-616D-4A2D-9CF5-44C8C592916A}" type="presOf" srcId="{3D33C129-5058-4480-A7E3-F53B58C1CEE3}" destId="{73C5B9D7-D723-4B1D-9FDE-AA0D2C4F0068}" srcOrd="0" destOrd="0" presId="urn:microsoft.com/office/officeart/2005/8/layout/hierarchy1"/>
    <dgm:cxn modelId="{6E584591-0A6A-4E83-B597-CD32FB6A0A88}" type="presOf" srcId="{A762F40E-07B6-46B4-8282-7252558017AD}" destId="{900AA227-54E9-407C-947C-1D619E013EA4}" srcOrd="0" destOrd="0" presId="urn:microsoft.com/office/officeart/2005/8/layout/hierarchy1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A75C6FA2-0E61-47BE-9092-B634040FF0C2}" srcId="{139FF4DF-F111-4356-855A-B916FD313E6D}" destId="{7ED99A48-B181-4A49-BE32-3E3E4CA78014}" srcOrd="2" destOrd="0" parTransId="{AECE8652-48D9-4B43-9D7F-95FBE0B94D4F}" sibTransId="{91097467-69A0-4588-8A54-4D030DEC8843}"/>
    <dgm:cxn modelId="{229199A5-F448-4A37-A818-532717AE3DB4}" type="presOf" srcId="{CDF5D49B-EC9D-4285-9568-CFC9554F221C}" destId="{4CC657DE-F245-46F6-9464-03A74F50371D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A340E2B8-F7B8-4EEB-90C2-661E55B04B98}" srcId="{139FF4DF-F111-4356-855A-B916FD313E6D}" destId="{CDF5D49B-EC9D-4285-9568-CFC9554F221C}" srcOrd="1" destOrd="0" parTransId="{31DC0334-D384-4ECC-A28F-FD44819D6641}" sibTransId="{CC64EDE0-BF79-4C89-AFA8-D204A76239A4}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9C96C0DC-1245-4E6B-8AEC-723DFEEB6F8D}" type="presOf" srcId="{31DC0334-D384-4ECC-A28F-FD44819D6641}" destId="{E554E222-3FDC-4F7F-A7CA-59866861E58D}" srcOrd="0" destOrd="0" presId="urn:microsoft.com/office/officeart/2005/8/layout/hierarchy1"/>
    <dgm:cxn modelId="{1050DAFA-17CA-4CCB-9A1E-BA0E9AF29B88}" type="presOf" srcId="{B1FF8CA6-797A-4A50-B52D-B695B21D0D8C}" destId="{C8DB68A5-0943-4949-84A2-23B043200711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31A87FF0-C480-418B-B348-C75107F4A563}" type="presParOf" srcId="{C83B25C5-65C0-4886-8777-783171C79EA1}" destId="{900AA227-54E9-407C-947C-1D619E013EA4}" srcOrd="0" destOrd="0" presId="urn:microsoft.com/office/officeart/2005/8/layout/hierarchy1"/>
    <dgm:cxn modelId="{9BCB8404-200E-498B-9C7A-A2F0EDC7C451}" type="presParOf" srcId="{C83B25C5-65C0-4886-8777-783171C79EA1}" destId="{7FC48B07-727C-49D3-81B0-515C470D5CF6}" srcOrd="1" destOrd="0" presId="urn:microsoft.com/office/officeart/2005/8/layout/hierarchy1"/>
    <dgm:cxn modelId="{192300FC-3C3F-4BC2-9F9A-BC7AB4009B2D}" type="presParOf" srcId="{7FC48B07-727C-49D3-81B0-515C470D5CF6}" destId="{8984D9C1-623C-4333-BB8A-42B02C8B5500}" srcOrd="0" destOrd="0" presId="urn:microsoft.com/office/officeart/2005/8/layout/hierarchy1"/>
    <dgm:cxn modelId="{F34707E6-F84D-42B2-A996-347D1E77A04D}" type="presParOf" srcId="{8984D9C1-623C-4333-BB8A-42B02C8B5500}" destId="{00E7D43B-53D8-46AC-A69D-59A92F400BAD}" srcOrd="0" destOrd="0" presId="urn:microsoft.com/office/officeart/2005/8/layout/hierarchy1"/>
    <dgm:cxn modelId="{7BF1D359-59BC-4F7E-9FA8-9E93D3119DF8}" type="presParOf" srcId="{8984D9C1-623C-4333-BB8A-42B02C8B5500}" destId="{71FBA8A9-484F-4BFE-861E-F7517EE55311}" srcOrd="1" destOrd="0" presId="urn:microsoft.com/office/officeart/2005/8/layout/hierarchy1"/>
    <dgm:cxn modelId="{7B295EAC-D723-4458-90E1-BB65686261AA}" type="presParOf" srcId="{7FC48B07-727C-49D3-81B0-515C470D5CF6}" destId="{7C6D92E3-4641-4DBF-9BDE-C2C317EE4C1D}" srcOrd="1" destOrd="0" presId="urn:microsoft.com/office/officeart/2005/8/layout/hierarchy1"/>
    <dgm:cxn modelId="{AF8C1173-C5BA-44F3-B132-1CFCB9411775}" type="presParOf" srcId="{C83B25C5-65C0-4886-8777-783171C79EA1}" destId="{E554E222-3FDC-4F7F-A7CA-59866861E58D}" srcOrd="2" destOrd="0" presId="urn:microsoft.com/office/officeart/2005/8/layout/hierarchy1"/>
    <dgm:cxn modelId="{424CDC54-7630-4015-A76B-69BD1CE4C9D1}" type="presParOf" srcId="{C83B25C5-65C0-4886-8777-783171C79EA1}" destId="{238D6867-8EFB-4458-B2DA-83172A69D2FA}" srcOrd="3" destOrd="0" presId="urn:microsoft.com/office/officeart/2005/8/layout/hierarchy1"/>
    <dgm:cxn modelId="{4BC8CE3D-7308-4B9E-94BF-6CD20E2476F3}" type="presParOf" srcId="{238D6867-8EFB-4458-B2DA-83172A69D2FA}" destId="{E03AEA6D-2BC6-4711-8EAC-507BA1DF1FE8}" srcOrd="0" destOrd="0" presId="urn:microsoft.com/office/officeart/2005/8/layout/hierarchy1"/>
    <dgm:cxn modelId="{C0923D93-4149-4529-84D5-42BB167D16C7}" type="presParOf" srcId="{E03AEA6D-2BC6-4711-8EAC-507BA1DF1FE8}" destId="{F86F544F-5C1A-4AEB-86FA-B1EA9B421399}" srcOrd="0" destOrd="0" presId="urn:microsoft.com/office/officeart/2005/8/layout/hierarchy1"/>
    <dgm:cxn modelId="{37D98088-7E53-4CE1-A3AC-7F6621D3EAF4}" type="presParOf" srcId="{E03AEA6D-2BC6-4711-8EAC-507BA1DF1FE8}" destId="{4CC657DE-F245-46F6-9464-03A74F50371D}" srcOrd="1" destOrd="0" presId="urn:microsoft.com/office/officeart/2005/8/layout/hierarchy1"/>
    <dgm:cxn modelId="{D12C3867-10A2-4910-938E-049D14BC744B}" type="presParOf" srcId="{238D6867-8EFB-4458-B2DA-83172A69D2FA}" destId="{650367B3-99A2-4280-8719-CBB36523F8C2}" srcOrd="1" destOrd="0" presId="urn:microsoft.com/office/officeart/2005/8/layout/hierarchy1"/>
    <dgm:cxn modelId="{0E13118C-53F8-4130-8CA6-27DCF8264F27}" type="presParOf" srcId="{C83B25C5-65C0-4886-8777-783171C79EA1}" destId="{602EA5A2-598D-4823-B67D-E626E1EF0E15}" srcOrd="4" destOrd="0" presId="urn:microsoft.com/office/officeart/2005/8/layout/hierarchy1"/>
    <dgm:cxn modelId="{CD7A95A1-64F7-4A65-B18F-E336E2DDBBF7}" type="presParOf" srcId="{C83B25C5-65C0-4886-8777-783171C79EA1}" destId="{5D615377-168E-49C9-8E88-DAAC8860D6FA}" srcOrd="5" destOrd="0" presId="urn:microsoft.com/office/officeart/2005/8/layout/hierarchy1"/>
    <dgm:cxn modelId="{FCB4B56E-E6BD-4B16-83D4-117475D25125}" type="presParOf" srcId="{5D615377-168E-49C9-8E88-DAAC8860D6FA}" destId="{5B2D6A48-49B9-4307-8F77-E97003CBDFD6}" srcOrd="0" destOrd="0" presId="urn:microsoft.com/office/officeart/2005/8/layout/hierarchy1"/>
    <dgm:cxn modelId="{8B1F828B-0060-4FFB-9DDE-AAD1FE7D199B}" type="presParOf" srcId="{5B2D6A48-49B9-4307-8F77-E97003CBDFD6}" destId="{8E9B9284-94A1-4594-AB58-91C43E944604}" srcOrd="0" destOrd="0" presId="urn:microsoft.com/office/officeart/2005/8/layout/hierarchy1"/>
    <dgm:cxn modelId="{9410247A-8BB8-451E-BEF4-1712E4A2182F}" type="presParOf" srcId="{5B2D6A48-49B9-4307-8F77-E97003CBDFD6}" destId="{1630C472-78FE-4389-94F0-C53BFDB14935}" srcOrd="1" destOrd="0" presId="urn:microsoft.com/office/officeart/2005/8/layout/hierarchy1"/>
    <dgm:cxn modelId="{3B9F0251-07ED-456B-A948-1C6781198B13}" type="presParOf" srcId="{5D615377-168E-49C9-8E88-DAAC8860D6FA}" destId="{5ACC9AB1-7D34-492B-AC4E-F4A3FA8258EA}" srcOrd="1" destOrd="0" presId="urn:microsoft.com/office/officeart/2005/8/layout/hierarchy1"/>
    <dgm:cxn modelId="{49440D5D-8BE2-42AB-A27A-512398F33744}" type="presParOf" srcId="{8F73272C-A961-4955-B7E3-39FB39723D88}" destId="{C127E0B2-CD93-41C5-A15E-E421B267EDF7}" srcOrd="2" destOrd="0" presId="urn:microsoft.com/office/officeart/2005/8/layout/hierarchy1"/>
    <dgm:cxn modelId="{8BEE7C43-D953-4E3D-A7D2-E2D25E9F9959}" type="presParOf" srcId="{8F73272C-A961-4955-B7E3-39FB39723D88}" destId="{01F265A7-CEE4-492B-A091-143782ED0A2C}" srcOrd="3" destOrd="0" presId="urn:microsoft.com/office/officeart/2005/8/layout/hierarchy1"/>
    <dgm:cxn modelId="{EFD96C15-D1BC-4B1A-8B23-0E1DF93521B4}" type="presParOf" srcId="{01F265A7-CEE4-492B-A091-143782ED0A2C}" destId="{87692E82-F650-495B-BDBA-9343C78F8F9B}" srcOrd="0" destOrd="0" presId="urn:microsoft.com/office/officeart/2005/8/layout/hierarchy1"/>
    <dgm:cxn modelId="{45BDAD17-E958-448A-8C5A-315217F12559}" type="presParOf" srcId="{87692E82-F650-495B-BDBA-9343C78F8F9B}" destId="{BF851703-3AF8-4312-85D2-EB5DEE032ADA}" srcOrd="0" destOrd="0" presId="urn:microsoft.com/office/officeart/2005/8/layout/hierarchy1"/>
    <dgm:cxn modelId="{2DAE715C-CD98-407E-A20D-2B07FDBAA337}" type="presParOf" srcId="{87692E82-F650-495B-BDBA-9343C78F8F9B}" destId="{73C5B9D7-D723-4B1D-9FDE-AA0D2C4F0068}" srcOrd="1" destOrd="0" presId="urn:microsoft.com/office/officeart/2005/8/layout/hierarchy1"/>
    <dgm:cxn modelId="{073FA3F8-3F77-4189-8020-48C29AA8B0AF}" type="presParOf" srcId="{01F265A7-CEE4-492B-A091-143782ED0A2C}" destId="{1DA2AAC5-E457-46A2-9DD2-2D9BDCB6814E}" srcOrd="1" destOrd="0" presId="urn:microsoft.com/office/officeart/2005/8/layout/hierarchy1"/>
    <dgm:cxn modelId="{80017A4B-D63C-4C42-B1C9-9A4555A75AFD}" type="presParOf" srcId="{1DA2AAC5-E457-46A2-9DD2-2D9BDCB6814E}" destId="{C8DB68A5-0943-4949-84A2-23B043200711}" srcOrd="0" destOrd="0" presId="urn:microsoft.com/office/officeart/2005/8/layout/hierarchy1"/>
    <dgm:cxn modelId="{F42D543C-ADB6-431F-A2DE-334ED1164907}" type="presParOf" srcId="{1DA2AAC5-E457-46A2-9DD2-2D9BDCB6814E}" destId="{8BF6CFFA-4686-4ED0-BEE6-FD4DA3ABF3C1}" srcOrd="1" destOrd="0" presId="urn:microsoft.com/office/officeart/2005/8/layout/hierarchy1"/>
    <dgm:cxn modelId="{FE443480-0E0E-4863-B6C3-E2F2F67554AE}" type="presParOf" srcId="{8BF6CFFA-4686-4ED0-BEE6-FD4DA3ABF3C1}" destId="{236D8849-0B29-4ECD-BF7A-4F07303E3694}" srcOrd="0" destOrd="0" presId="urn:microsoft.com/office/officeart/2005/8/layout/hierarchy1"/>
    <dgm:cxn modelId="{686D0C7B-6E96-415D-A128-F8250BE3253B}" type="presParOf" srcId="{236D8849-0B29-4ECD-BF7A-4F07303E3694}" destId="{1B932D11-0FA3-4181-8385-7AE0ED880DBA}" srcOrd="0" destOrd="0" presId="urn:microsoft.com/office/officeart/2005/8/layout/hierarchy1"/>
    <dgm:cxn modelId="{4EEAB470-A775-4948-AC6D-E1D976737958}" type="presParOf" srcId="{236D8849-0B29-4ECD-BF7A-4F07303E3694}" destId="{4BCE7E19-43E3-406B-AEBB-5C5EBF569AEB}" srcOrd="1" destOrd="0" presId="urn:microsoft.com/office/officeart/2005/8/layout/hierarchy1"/>
    <dgm:cxn modelId="{FA37EC6D-0083-4337-A8A3-CF52B63D0FB4}" type="presParOf" srcId="{8BF6CFFA-4686-4ED0-BEE6-FD4DA3ABF3C1}" destId="{45D74D55-7F75-49C9-A6A1-8FD5E49509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Quality and Safeguarding</a:t>
          </a:r>
        </a:p>
        <a:p>
          <a:r>
            <a:rPr lang="en-GB" dirty="0"/>
            <a:t>Angela Harrington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Interim Service Manager - Quality and Transformation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FC8B01C5-EBBE-4D6C-A32E-3E3B09C87C4B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Interim Service Manager - Commissioning &amp; Market Development</a:t>
          </a:r>
          <a:br>
            <a:rPr lang="en-GB" dirty="0"/>
          </a:br>
          <a:endParaRPr lang="en-GB" dirty="0"/>
        </a:p>
      </dgm:t>
    </dgm:pt>
    <dgm:pt modelId="{EC58697F-3AEC-4EAB-8725-231E427295DB}" type="parTrans" cxnId="{26476C0C-8196-48AB-8E49-CABB26FB25AA}">
      <dgm:prSet/>
      <dgm:spPr/>
      <dgm:t>
        <a:bodyPr/>
        <a:lstStyle/>
        <a:p>
          <a:endParaRPr lang="en-GB"/>
        </a:p>
      </dgm:t>
    </dgm:pt>
    <dgm:pt modelId="{ACDA1B06-16D0-4A74-82DF-7D51A906459F}" type="sibTrans" cxnId="{26476C0C-8196-48AB-8E49-CABB26FB25AA}">
      <dgm:prSet/>
      <dgm:spPr/>
      <dgm:t>
        <a:bodyPr/>
        <a:lstStyle/>
        <a:p>
          <a:endParaRPr lang="en-GB"/>
        </a:p>
      </dgm:t>
    </dgm:pt>
    <dgm:pt modelId="{9F3B7655-C2FD-4A5F-BDE4-335A19011133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Safeguarding Manager (Education)</a:t>
          </a:r>
        </a:p>
      </dgm:t>
    </dgm:pt>
    <dgm:pt modelId="{3034419A-6349-48C5-8271-7C134DA9AF34}" type="parTrans" cxnId="{F096EA4C-C849-4233-B2F3-5D981B7D32CC}">
      <dgm:prSet/>
      <dgm:spPr/>
      <dgm:t>
        <a:bodyPr/>
        <a:lstStyle/>
        <a:p>
          <a:endParaRPr lang="en-GB"/>
        </a:p>
      </dgm:t>
    </dgm:pt>
    <dgm:pt modelId="{7E91E997-2D92-41D3-A377-802D7401E7F0}" type="sibTrans" cxnId="{F096EA4C-C849-4233-B2F3-5D981B7D32CC}">
      <dgm:prSet/>
      <dgm:spPr/>
      <dgm:t>
        <a:bodyPr/>
        <a:lstStyle/>
        <a:p>
          <a:endParaRPr lang="en-GB"/>
        </a:p>
      </dgm:t>
    </dgm:pt>
    <dgm:pt modelId="{4FECBBBF-35FA-4F06-A1B4-05217E1FB9F4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Doncaster Safeguarding Partnership Development Manager</a:t>
          </a:r>
          <a:br>
            <a:rPr lang="en-GB" dirty="0"/>
          </a:br>
          <a:endParaRPr lang="en-GB" dirty="0"/>
        </a:p>
      </dgm:t>
    </dgm:pt>
    <dgm:pt modelId="{31E27185-DCAB-4B88-AED2-C7BB2DF36620}" type="parTrans" cxnId="{ED004B9E-037D-4E88-90A1-4B79031754E1}">
      <dgm:prSet/>
      <dgm:spPr/>
      <dgm:t>
        <a:bodyPr/>
        <a:lstStyle/>
        <a:p>
          <a:endParaRPr lang="en-GB"/>
        </a:p>
      </dgm:t>
    </dgm:pt>
    <dgm:pt modelId="{98D49729-7429-41BD-ADA7-4BC4F94A6CF1}" type="sibTrans" cxnId="{ED004B9E-037D-4E88-90A1-4B79031754E1}">
      <dgm:prSet/>
      <dgm:spPr/>
      <dgm:t>
        <a:bodyPr/>
        <a:lstStyle/>
        <a:p>
          <a:endParaRPr lang="en-GB"/>
        </a:p>
      </dgm:t>
    </dgm:pt>
    <dgm:pt modelId="{45A12971-D269-4ABF-82F3-54E5B76168F9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Business Support and Development Manager</a:t>
          </a:r>
          <a:br>
            <a:rPr lang="en-GB" dirty="0"/>
          </a:br>
          <a:endParaRPr lang="en-GB" dirty="0"/>
        </a:p>
      </dgm:t>
    </dgm:pt>
    <dgm:pt modelId="{B4188636-D60E-42A5-8729-8A866252FCBE}" type="parTrans" cxnId="{71337573-D9C1-41D1-9918-32DAE452977A}">
      <dgm:prSet/>
      <dgm:spPr/>
      <dgm:t>
        <a:bodyPr/>
        <a:lstStyle/>
        <a:p>
          <a:endParaRPr lang="en-GB"/>
        </a:p>
      </dgm:t>
    </dgm:pt>
    <dgm:pt modelId="{8C839AE6-4ABB-407E-9A25-CEF2635B6D64}" type="sibTrans" cxnId="{71337573-D9C1-41D1-9918-32DAE452977A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 custLinFactNeighborX="-13872" custLinFactNeighborY="-46134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5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5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5" custLinFactNeighborX="-11111" custLinFactNeighborY="303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CC05B918-D3C6-489B-8409-23AEC6304E16}" type="pres">
      <dgm:prSet presAssocID="{EC58697F-3AEC-4EAB-8725-231E427295DB}" presName="Name10" presStyleLbl="parChTrans1D2" presStyleIdx="1" presStyleCnt="5"/>
      <dgm:spPr/>
    </dgm:pt>
    <dgm:pt modelId="{899FB2C0-62CA-4245-ADC2-CD3FF621BC76}" type="pres">
      <dgm:prSet presAssocID="{FC8B01C5-EBBE-4D6C-A32E-3E3B09C87C4B}" presName="hierRoot2" presStyleCnt="0"/>
      <dgm:spPr/>
    </dgm:pt>
    <dgm:pt modelId="{7C70E450-C7E2-43CA-8BE9-0744754C8772}" type="pres">
      <dgm:prSet presAssocID="{FC8B01C5-EBBE-4D6C-A32E-3E3B09C87C4B}" presName="composite2" presStyleCnt="0"/>
      <dgm:spPr/>
    </dgm:pt>
    <dgm:pt modelId="{341273CF-DB33-482F-AE16-B9629B4D63E7}" type="pres">
      <dgm:prSet presAssocID="{FC8B01C5-EBBE-4D6C-A32E-3E3B09C87C4B}" presName="background2" presStyleLbl="node2" presStyleIdx="1" presStyleCnt="5"/>
      <dgm:spPr>
        <a:solidFill>
          <a:schemeClr val="accent6"/>
        </a:solidFill>
      </dgm:spPr>
    </dgm:pt>
    <dgm:pt modelId="{268758A0-52E9-4936-AFDB-414F5E51AB42}" type="pres">
      <dgm:prSet presAssocID="{FC8B01C5-EBBE-4D6C-A32E-3E3B09C87C4B}" presName="text2" presStyleLbl="fgAcc2" presStyleIdx="1" presStyleCnt="5" custLinFactNeighborY="0">
        <dgm:presLayoutVars>
          <dgm:chPref val="3"/>
        </dgm:presLayoutVars>
      </dgm:prSet>
      <dgm:spPr/>
    </dgm:pt>
    <dgm:pt modelId="{C8E9EF30-F938-451A-B0C2-0A021D1B5E83}" type="pres">
      <dgm:prSet presAssocID="{FC8B01C5-EBBE-4D6C-A32E-3E3B09C87C4B}" presName="hierChild3" presStyleCnt="0"/>
      <dgm:spPr/>
    </dgm:pt>
    <dgm:pt modelId="{462A5D84-6820-42F6-B774-8212B6E463F6}" type="pres">
      <dgm:prSet presAssocID="{3034419A-6349-48C5-8271-7C134DA9AF34}" presName="Name10" presStyleLbl="parChTrans1D2" presStyleIdx="2" presStyleCnt="5"/>
      <dgm:spPr/>
    </dgm:pt>
    <dgm:pt modelId="{5F3DDCFB-A0CB-4D00-A6E3-2C79770A0B0D}" type="pres">
      <dgm:prSet presAssocID="{9F3B7655-C2FD-4A5F-BDE4-335A19011133}" presName="hierRoot2" presStyleCnt="0"/>
      <dgm:spPr/>
    </dgm:pt>
    <dgm:pt modelId="{78543A3E-2B33-4C22-8453-E6CE29A35B27}" type="pres">
      <dgm:prSet presAssocID="{9F3B7655-C2FD-4A5F-BDE4-335A19011133}" presName="composite2" presStyleCnt="0"/>
      <dgm:spPr/>
    </dgm:pt>
    <dgm:pt modelId="{C47C5ED4-6A0A-4A2C-9E90-792F102BF4CC}" type="pres">
      <dgm:prSet presAssocID="{9F3B7655-C2FD-4A5F-BDE4-335A19011133}" presName="background2" presStyleLbl="node2" presStyleIdx="2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515EFECE-EA48-4080-8262-79223DEE234A}" type="pres">
      <dgm:prSet presAssocID="{9F3B7655-C2FD-4A5F-BDE4-335A19011133}" presName="text2" presStyleLbl="fgAcc2" presStyleIdx="2" presStyleCnt="5">
        <dgm:presLayoutVars>
          <dgm:chPref val="3"/>
        </dgm:presLayoutVars>
      </dgm:prSet>
      <dgm:spPr/>
    </dgm:pt>
    <dgm:pt modelId="{7A9B5DC6-B314-4983-AE44-B3585A0CF0AA}" type="pres">
      <dgm:prSet presAssocID="{9F3B7655-C2FD-4A5F-BDE4-335A19011133}" presName="hierChild3" presStyleCnt="0"/>
      <dgm:spPr/>
    </dgm:pt>
    <dgm:pt modelId="{73520A76-3013-42AC-805D-0CFAD0A16517}" type="pres">
      <dgm:prSet presAssocID="{31E27185-DCAB-4B88-AED2-C7BB2DF36620}" presName="Name10" presStyleLbl="parChTrans1D2" presStyleIdx="3" presStyleCnt="5"/>
      <dgm:spPr/>
    </dgm:pt>
    <dgm:pt modelId="{D858E327-E6A8-401C-96DC-511C84AA0804}" type="pres">
      <dgm:prSet presAssocID="{4FECBBBF-35FA-4F06-A1B4-05217E1FB9F4}" presName="hierRoot2" presStyleCnt="0"/>
      <dgm:spPr/>
    </dgm:pt>
    <dgm:pt modelId="{2D16D37A-968A-46E2-8F9D-BC10672D1636}" type="pres">
      <dgm:prSet presAssocID="{4FECBBBF-35FA-4F06-A1B4-05217E1FB9F4}" presName="composite2" presStyleCnt="0"/>
      <dgm:spPr/>
    </dgm:pt>
    <dgm:pt modelId="{4725BD80-A088-467B-9D75-A589DCFD54CB}" type="pres">
      <dgm:prSet presAssocID="{4FECBBBF-35FA-4F06-A1B4-05217E1FB9F4}" presName="background2" presStyleLbl="node2" presStyleIdx="3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834F8436-9024-4F3C-8544-0064CA12DA06}" type="pres">
      <dgm:prSet presAssocID="{4FECBBBF-35FA-4F06-A1B4-05217E1FB9F4}" presName="text2" presStyleLbl="fgAcc2" presStyleIdx="3" presStyleCnt="5">
        <dgm:presLayoutVars>
          <dgm:chPref val="3"/>
        </dgm:presLayoutVars>
      </dgm:prSet>
      <dgm:spPr/>
    </dgm:pt>
    <dgm:pt modelId="{811D36BC-2179-44A5-BAD6-CC54A3EE48EC}" type="pres">
      <dgm:prSet presAssocID="{4FECBBBF-35FA-4F06-A1B4-05217E1FB9F4}" presName="hierChild3" presStyleCnt="0"/>
      <dgm:spPr/>
    </dgm:pt>
    <dgm:pt modelId="{4829A1F0-61EE-4937-8B76-72E1AC44765A}" type="pres">
      <dgm:prSet presAssocID="{B4188636-D60E-42A5-8729-8A866252FCBE}" presName="Name10" presStyleLbl="parChTrans1D2" presStyleIdx="4" presStyleCnt="5"/>
      <dgm:spPr/>
    </dgm:pt>
    <dgm:pt modelId="{C95A992C-BA25-439C-91AF-22FBF4B3DD07}" type="pres">
      <dgm:prSet presAssocID="{45A12971-D269-4ABF-82F3-54E5B76168F9}" presName="hierRoot2" presStyleCnt="0"/>
      <dgm:spPr/>
    </dgm:pt>
    <dgm:pt modelId="{C04BAE04-8266-4CA6-9D9B-B9268BDB9B4C}" type="pres">
      <dgm:prSet presAssocID="{45A12971-D269-4ABF-82F3-54E5B76168F9}" presName="composite2" presStyleCnt="0"/>
      <dgm:spPr/>
    </dgm:pt>
    <dgm:pt modelId="{6B572926-8175-4549-A1C9-82D6652E9699}" type="pres">
      <dgm:prSet presAssocID="{45A12971-D269-4ABF-82F3-54E5B76168F9}" presName="background2" presStyleLbl="node2" presStyleIdx="4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622DE46B-A1F6-4DB6-843D-370D5633225A}" type="pres">
      <dgm:prSet presAssocID="{45A12971-D269-4ABF-82F3-54E5B76168F9}" presName="text2" presStyleLbl="fgAcc2" presStyleIdx="4" presStyleCnt="5">
        <dgm:presLayoutVars>
          <dgm:chPref val="3"/>
        </dgm:presLayoutVars>
      </dgm:prSet>
      <dgm:spPr/>
    </dgm:pt>
    <dgm:pt modelId="{8A60C948-6BCF-42DD-9E15-D2EAFF934867}" type="pres">
      <dgm:prSet presAssocID="{45A12971-D269-4ABF-82F3-54E5B76168F9}" presName="hierChild3" presStyleCnt="0"/>
      <dgm:spPr/>
    </dgm:pt>
  </dgm:ptLst>
  <dgm:cxnLst>
    <dgm:cxn modelId="{26476C0C-8196-48AB-8E49-CABB26FB25AA}" srcId="{F08F0830-54A0-4E7A-834F-37D0EFAF184D}" destId="{FC8B01C5-EBBE-4D6C-A32E-3E3B09C87C4B}" srcOrd="1" destOrd="0" parTransId="{EC58697F-3AEC-4EAB-8725-231E427295DB}" sibTransId="{ACDA1B06-16D0-4A74-82DF-7D51A906459F}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A8C70A66-FAA8-479B-A0A3-E9DB62419B3D}" type="presOf" srcId="{45A12971-D269-4ABF-82F3-54E5B76168F9}" destId="{622DE46B-A1F6-4DB6-843D-370D5633225A}" srcOrd="0" destOrd="0" presId="urn:microsoft.com/office/officeart/2005/8/layout/hierarchy1"/>
    <dgm:cxn modelId="{F096EA4C-C849-4233-B2F3-5D981B7D32CC}" srcId="{F08F0830-54A0-4E7A-834F-37D0EFAF184D}" destId="{9F3B7655-C2FD-4A5F-BDE4-335A19011133}" srcOrd="2" destOrd="0" parTransId="{3034419A-6349-48C5-8271-7C134DA9AF34}" sibTransId="{7E91E997-2D92-41D3-A377-802D7401E7F0}"/>
    <dgm:cxn modelId="{71337573-D9C1-41D1-9918-32DAE452977A}" srcId="{F08F0830-54A0-4E7A-834F-37D0EFAF184D}" destId="{45A12971-D269-4ABF-82F3-54E5B76168F9}" srcOrd="4" destOrd="0" parTransId="{B4188636-D60E-42A5-8729-8A866252FCBE}" sibTransId="{8C839AE6-4ABB-407E-9A25-CEF2635B6D64}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ED004B9E-037D-4E88-90A1-4B79031754E1}" srcId="{F08F0830-54A0-4E7A-834F-37D0EFAF184D}" destId="{4FECBBBF-35FA-4F06-A1B4-05217E1FB9F4}" srcOrd="3" destOrd="0" parTransId="{31E27185-DCAB-4B88-AED2-C7BB2DF36620}" sibTransId="{98D49729-7429-41BD-ADA7-4BC4F94A6CF1}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1C8D26AF-6D3E-4428-8571-BE8013FD3A9E}" type="presOf" srcId="{EC58697F-3AEC-4EAB-8725-231E427295DB}" destId="{CC05B918-D3C6-489B-8409-23AEC6304E16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32DE81D4-C0D8-4757-85CE-83372F85C049}" type="presOf" srcId="{FC8B01C5-EBBE-4D6C-A32E-3E3B09C87C4B}" destId="{268758A0-52E9-4936-AFDB-414F5E51AB42}" srcOrd="0" destOrd="0" presId="urn:microsoft.com/office/officeart/2005/8/layout/hierarchy1"/>
    <dgm:cxn modelId="{2DA401EB-7D5C-4FD7-BE89-5B05126B4C9C}" type="presOf" srcId="{4FECBBBF-35FA-4F06-A1B4-05217E1FB9F4}" destId="{834F8436-9024-4F3C-8544-0064CA12DA06}" srcOrd="0" destOrd="0" presId="urn:microsoft.com/office/officeart/2005/8/layout/hierarchy1"/>
    <dgm:cxn modelId="{050B24EE-68C4-4B62-BA13-32A993BCE47D}" type="presOf" srcId="{31E27185-DCAB-4B88-AED2-C7BB2DF36620}" destId="{73520A76-3013-42AC-805D-0CFAD0A16517}" srcOrd="0" destOrd="0" presId="urn:microsoft.com/office/officeart/2005/8/layout/hierarchy1"/>
    <dgm:cxn modelId="{95577CF0-A16B-4A41-9117-A3921E12E3FF}" type="presOf" srcId="{9F3B7655-C2FD-4A5F-BDE4-335A19011133}" destId="{515EFECE-EA48-4080-8262-79223DEE234A}" srcOrd="0" destOrd="0" presId="urn:microsoft.com/office/officeart/2005/8/layout/hierarchy1"/>
    <dgm:cxn modelId="{5B7474F4-3E58-433B-8794-0A4C74BB5FD0}" type="presOf" srcId="{B4188636-D60E-42A5-8729-8A866252FCBE}" destId="{4829A1F0-61EE-4937-8B76-72E1AC44765A}" srcOrd="0" destOrd="0" presId="urn:microsoft.com/office/officeart/2005/8/layout/hierarchy1"/>
    <dgm:cxn modelId="{9B6BE5FB-F68B-4D97-B398-A82C3C4D3DFC}" type="presOf" srcId="{3034419A-6349-48C5-8271-7C134DA9AF34}" destId="{462A5D84-6820-42F6-B774-8212B6E463F6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6B153AB1-D98D-40E1-ADBE-1B303D683272}" type="presParOf" srcId="{474881FC-1807-4637-B0F8-87AD876C9B4D}" destId="{CC05B918-D3C6-489B-8409-23AEC6304E16}" srcOrd="2" destOrd="0" presId="urn:microsoft.com/office/officeart/2005/8/layout/hierarchy1"/>
    <dgm:cxn modelId="{2179ED0E-1B4F-42B0-8039-738FE39D70A1}" type="presParOf" srcId="{474881FC-1807-4637-B0F8-87AD876C9B4D}" destId="{899FB2C0-62CA-4245-ADC2-CD3FF621BC76}" srcOrd="3" destOrd="0" presId="urn:microsoft.com/office/officeart/2005/8/layout/hierarchy1"/>
    <dgm:cxn modelId="{80225D25-E05A-42C3-839E-358473889DB6}" type="presParOf" srcId="{899FB2C0-62CA-4245-ADC2-CD3FF621BC76}" destId="{7C70E450-C7E2-43CA-8BE9-0744754C8772}" srcOrd="0" destOrd="0" presId="urn:microsoft.com/office/officeart/2005/8/layout/hierarchy1"/>
    <dgm:cxn modelId="{1E5C7C3E-9D2C-496E-BEF0-3F1C14D51334}" type="presParOf" srcId="{7C70E450-C7E2-43CA-8BE9-0744754C8772}" destId="{341273CF-DB33-482F-AE16-B9629B4D63E7}" srcOrd="0" destOrd="0" presId="urn:microsoft.com/office/officeart/2005/8/layout/hierarchy1"/>
    <dgm:cxn modelId="{6F40F5E9-087B-4DD5-9FB2-85E44E83D825}" type="presParOf" srcId="{7C70E450-C7E2-43CA-8BE9-0744754C8772}" destId="{268758A0-52E9-4936-AFDB-414F5E51AB42}" srcOrd="1" destOrd="0" presId="urn:microsoft.com/office/officeart/2005/8/layout/hierarchy1"/>
    <dgm:cxn modelId="{05AAF36A-3584-444B-B84B-57DE96FFC9E8}" type="presParOf" srcId="{899FB2C0-62CA-4245-ADC2-CD3FF621BC76}" destId="{C8E9EF30-F938-451A-B0C2-0A021D1B5E83}" srcOrd="1" destOrd="0" presId="urn:microsoft.com/office/officeart/2005/8/layout/hierarchy1"/>
    <dgm:cxn modelId="{7C81C777-A737-40ED-8354-4440752EB50A}" type="presParOf" srcId="{474881FC-1807-4637-B0F8-87AD876C9B4D}" destId="{462A5D84-6820-42F6-B774-8212B6E463F6}" srcOrd="4" destOrd="0" presId="urn:microsoft.com/office/officeart/2005/8/layout/hierarchy1"/>
    <dgm:cxn modelId="{5A03508F-0DEE-4EA8-9A26-E4AC7390D3CE}" type="presParOf" srcId="{474881FC-1807-4637-B0F8-87AD876C9B4D}" destId="{5F3DDCFB-A0CB-4D00-A6E3-2C79770A0B0D}" srcOrd="5" destOrd="0" presId="urn:microsoft.com/office/officeart/2005/8/layout/hierarchy1"/>
    <dgm:cxn modelId="{8599A878-98A6-420D-B85C-8A02951DE07C}" type="presParOf" srcId="{5F3DDCFB-A0CB-4D00-A6E3-2C79770A0B0D}" destId="{78543A3E-2B33-4C22-8453-E6CE29A35B27}" srcOrd="0" destOrd="0" presId="urn:microsoft.com/office/officeart/2005/8/layout/hierarchy1"/>
    <dgm:cxn modelId="{287FCF76-1173-4A18-9EF3-F0CF02D5AE32}" type="presParOf" srcId="{78543A3E-2B33-4C22-8453-E6CE29A35B27}" destId="{C47C5ED4-6A0A-4A2C-9E90-792F102BF4CC}" srcOrd="0" destOrd="0" presId="urn:microsoft.com/office/officeart/2005/8/layout/hierarchy1"/>
    <dgm:cxn modelId="{D36C4E07-68BD-4CB3-A0EF-AF12D1B3DEEF}" type="presParOf" srcId="{78543A3E-2B33-4C22-8453-E6CE29A35B27}" destId="{515EFECE-EA48-4080-8262-79223DEE234A}" srcOrd="1" destOrd="0" presId="urn:microsoft.com/office/officeart/2005/8/layout/hierarchy1"/>
    <dgm:cxn modelId="{C784A202-D8FC-43FC-B696-2A9C0F0853DD}" type="presParOf" srcId="{5F3DDCFB-A0CB-4D00-A6E3-2C79770A0B0D}" destId="{7A9B5DC6-B314-4983-AE44-B3585A0CF0AA}" srcOrd="1" destOrd="0" presId="urn:microsoft.com/office/officeart/2005/8/layout/hierarchy1"/>
    <dgm:cxn modelId="{A779D6D0-6AE3-4C5C-A3A3-16F21890FE33}" type="presParOf" srcId="{474881FC-1807-4637-B0F8-87AD876C9B4D}" destId="{73520A76-3013-42AC-805D-0CFAD0A16517}" srcOrd="6" destOrd="0" presId="urn:microsoft.com/office/officeart/2005/8/layout/hierarchy1"/>
    <dgm:cxn modelId="{0F2B7B39-9665-448C-9294-16FF21E48B93}" type="presParOf" srcId="{474881FC-1807-4637-B0F8-87AD876C9B4D}" destId="{D858E327-E6A8-401C-96DC-511C84AA0804}" srcOrd="7" destOrd="0" presId="urn:microsoft.com/office/officeart/2005/8/layout/hierarchy1"/>
    <dgm:cxn modelId="{FADA5E29-A3FF-4FA3-99E2-F0154D081700}" type="presParOf" srcId="{D858E327-E6A8-401C-96DC-511C84AA0804}" destId="{2D16D37A-968A-46E2-8F9D-BC10672D1636}" srcOrd="0" destOrd="0" presId="urn:microsoft.com/office/officeart/2005/8/layout/hierarchy1"/>
    <dgm:cxn modelId="{6A8BCAA5-2FE7-420E-B016-9D5AF0485D56}" type="presParOf" srcId="{2D16D37A-968A-46E2-8F9D-BC10672D1636}" destId="{4725BD80-A088-467B-9D75-A589DCFD54CB}" srcOrd="0" destOrd="0" presId="urn:microsoft.com/office/officeart/2005/8/layout/hierarchy1"/>
    <dgm:cxn modelId="{10FAE0B4-5D7C-4C5D-B15F-D7D182C7FE90}" type="presParOf" srcId="{2D16D37A-968A-46E2-8F9D-BC10672D1636}" destId="{834F8436-9024-4F3C-8544-0064CA12DA06}" srcOrd="1" destOrd="0" presId="urn:microsoft.com/office/officeart/2005/8/layout/hierarchy1"/>
    <dgm:cxn modelId="{0C7D6B04-47B9-43ED-BB83-BC0A6AAE8779}" type="presParOf" srcId="{D858E327-E6A8-401C-96DC-511C84AA0804}" destId="{811D36BC-2179-44A5-BAD6-CC54A3EE48EC}" srcOrd="1" destOrd="0" presId="urn:microsoft.com/office/officeart/2005/8/layout/hierarchy1"/>
    <dgm:cxn modelId="{F5A24AB5-E381-45E6-9CCA-49655984B53A}" type="presParOf" srcId="{474881FC-1807-4637-B0F8-87AD876C9B4D}" destId="{4829A1F0-61EE-4937-8B76-72E1AC44765A}" srcOrd="8" destOrd="0" presId="urn:microsoft.com/office/officeart/2005/8/layout/hierarchy1"/>
    <dgm:cxn modelId="{4FD1D9DD-BDBD-417B-B502-F5875B0F0059}" type="presParOf" srcId="{474881FC-1807-4637-B0F8-87AD876C9B4D}" destId="{C95A992C-BA25-439C-91AF-22FBF4B3DD07}" srcOrd="9" destOrd="0" presId="urn:microsoft.com/office/officeart/2005/8/layout/hierarchy1"/>
    <dgm:cxn modelId="{44950657-F843-4241-B3A9-199B8338E7A4}" type="presParOf" srcId="{C95A992C-BA25-439C-91AF-22FBF4B3DD07}" destId="{C04BAE04-8266-4CA6-9D9B-B9268BDB9B4C}" srcOrd="0" destOrd="0" presId="urn:microsoft.com/office/officeart/2005/8/layout/hierarchy1"/>
    <dgm:cxn modelId="{D3F772AB-E68F-4D3D-8783-2747EB40F009}" type="presParOf" srcId="{C04BAE04-8266-4CA6-9D9B-B9268BDB9B4C}" destId="{6B572926-8175-4549-A1C9-82D6652E9699}" srcOrd="0" destOrd="0" presId="urn:microsoft.com/office/officeart/2005/8/layout/hierarchy1"/>
    <dgm:cxn modelId="{59C81874-8E3D-4489-963D-26E2D8308EFB}" type="presParOf" srcId="{C04BAE04-8266-4CA6-9D9B-B9268BDB9B4C}" destId="{622DE46B-A1F6-4DB6-843D-370D5633225A}" srcOrd="1" destOrd="0" presId="urn:microsoft.com/office/officeart/2005/8/layout/hierarchy1"/>
    <dgm:cxn modelId="{DFFAD74B-401E-42AC-9265-12F9C2A2B49C}" type="presParOf" srcId="{C95A992C-BA25-439C-91AF-22FBF4B3DD07}" destId="{8A60C948-6BCF-42DD-9E15-D2EAFF9348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Quality and Safeguarding</a:t>
          </a:r>
          <a:br>
            <a:rPr lang="en-GB" dirty="0"/>
          </a:br>
          <a:r>
            <a:rPr lang="en-GB" dirty="0"/>
            <a:t>Angela Harrington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BDAB220C-68E9-41F1-B99D-73514B26128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Interim Service Manager – Commissioning and Market Development</a:t>
          </a:r>
          <a:br>
            <a:rPr lang="en-GB" dirty="0"/>
          </a:br>
          <a:endParaRPr lang="en-GB" dirty="0"/>
        </a:p>
      </dgm:t>
    </dgm:pt>
    <dgm:pt modelId="{5F7E7B33-7DEA-4935-A254-78BC56A00C0F}" type="parTrans" cxnId="{41D0F317-C641-416D-9BFC-6E040EBBE76B}">
      <dgm:prSet/>
      <dgm:spPr/>
      <dgm:t>
        <a:bodyPr/>
        <a:lstStyle/>
        <a:p>
          <a:endParaRPr lang="en-GB"/>
        </a:p>
      </dgm:t>
    </dgm:pt>
    <dgm:pt modelId="{FB7F4FA8-47E6-4DBD-B009-B375208DAB96}" type="sibTrans" cxnId="{41D0F317-C641-416D-9BFC-6E040EBBE76B}">
      <dgm:prSet/>
      <dgm:spPr/>
      <dgm:t>
        <a:bodyPr/>
        <a:lstStyle/>
        <a:p>
          <a:endParaRPr lang="en-GB"/>
        </a:p>
      </dgm:t>
    </dgm:pt>
    <dgm:pt modelId="{8D8E873A-D52B-4C1A-9DE6-82DDFB3A9EB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Commissioning Lead Operational x9.9 FTE</a:t>
          </a:r>
        </a:p>
      </dgm:t>
    </dgm:pt>
    <dgm:pt modelId="{DFEB3985-B3C9-4262-9FDA-57623DCC212E}" type="parTrans" cxnId="{B1B9F465-6067-4D9C-A23E-0943FA18C778}">
      <dgm:prSet/>
      <dgm:spPr/>
      <dgm:t>
        <a:bodyPr/>
        <a:lstStyle/>
        <a:p>
          <a:endParaRPr lang="en-GB"/>
        </a:p>
      </dgm:t>
    </dgm:pt>
    <dgm:pt modelId="{D324DD75-536E-4A47-8BDF-1225B1024152}" type="sibTrans" cxnId="{B1B9F465-6067-4D9C-A23E-0943FA18C778}">
      <dgm:prSet/>
      <dgm:spPr/>
      <dgm:t>
        <a:bodyPr/>
        <a:lstStyle/>
        <a:p>
          <a:endParaRPr lang="en-GB"/>
        </a:p>
      </dgm:t>
    </dgm:pt>
    <dgm:pt modelId="{2F50FCFA-3382-4043-87A3-01B35C5127D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Quality and Service Improvement x3FTE</a:t>
          </a:r>
        </a:p>
      </dgm:t>
    </dgm:pt>
    <dgm:pt modelId="{C5CC2083-9834-43F5-B627-85BE297C13B2}" type="parTrans" cxnId="{587A600D-F877-4791-8C1F-87CA4248942D}">
      <dgm:prSet/>
      <dgm:spPr/>
      <dgm:t>
        <a:bodyPr/>
        <a:lstStyle/>
        <a:p>
          <a:endParaRPr lang="en-GB"/>
        </a:p>
      </dgm:t>
    </dgm:pt>
    <dgm:pt modelId="{DAFDDF06-BA1C-46EF-832E-827BCE13E315}" type="sibTrans" cxnId="{587A600D-F877-4791-8C1F-87CA4248942D}">
      <dgm:prSet/>
      <dgm:spPr/>
      <dgm:t>
        <a:bodyPr/>
        <a:lstStyle/>
        <a:p>
          <a:endParaRPr lang="en-GB"/>
        </a:p>
      </dgm:t>
    </dgm:pt>
    <dgm:pt modelId="{5D119BF4-466E-470F-8E01-417B514DFC9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Commissioning Support Officer x4.2 FTE</a:t>
          </a:r>
        </a:p>
      </dgm:t>
    </dgm:pt>
    <dgm:pt modelId="{68FAE3F8-F595-470F-966F-F2E1F71A977A}" type="parTrans" cxnId="{F6491EEE-CE55-4202-AF65-043458BFD593}">
      <dgm:prSet/>
      <dgm:spPr/>
      <dgm:t>
        <a:bodyPr/>
        <a:lstStyle/>
        <a:p>
          <a:endParaRPr lang="en-GB"/>
        </a:p>
      </dgm:t>
    </dgm:pt>
    <dgm:pt modelId="{8670237A-0DBF-4850-A7DF-D2C5861F4A7B}" type="sibTrans" cxnId="{F6491EEE-CE55-4202-AF65-043458BFD593}">
      <dgm:prSet/>
      <dgm:spPr/>
      <dgm:t>
        <a:bodyPr/>
        <a:lstStyle/>
        <a:p>
          <a:endParaRPr lang="en-GB"/>
        </a:p>
      </dgm:t>
    </dgm:pt>
    <dgm:pt modelId="{29FD558D-BEB6-439B-B559-A7A1C07B2A3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Interim Service Manager</a:t>
          </a:r>
          <a:br>
            <a:rPr lang="en-GB" dirty="0"/>
          </a:br>
          <a:r>
            <a:rPr lang="en-GB" dirty="0"/>
            <a:t>Quality Assurance and Inspections</a:t>
          </a:r>
          <a:br>
            <a:rPr lang="en-GB" dirty="0"/>
          </a:br>
          <a:endParaRPr lang="en-GB" dirty="0"/>
        </a:p>
      </dgm:t>
    </dgm:pt>
    <dgm:pt modelId="{C67C92A7-8A3B-4923-A0B7-142254052B0A}" type="parTrans" cxnId="{EDD25CD6-987F-4D71-82FC-628C36123F32}">
      <dgm:prSet/>
      <dgm:spPr/>
      <dgm:t>
        <a:bodyPr/>
        <a:lstStyle/>
        <a:p>
          <a:endParaRPr lang="en-GB"/>
        </a:p>
      </dgm:t>
    </dgm:pt>
    <dgm:pt modelId="{2BEB0AF0-DAE0-4453-A9EE-76052116AD9F}" type="sibTrans" cxnId="{EDD25CD6-987F-4D71-82FC-628C36123F32}">
      <dgm:prSet/>
      <dgm:spPr/>
      <dgm:t>
        <a:bodyPr/>
        <a:lstStyle/>
        <a:p>
          <a:endParaRPr lang="en-GB"/>
        </a:p>
      </dgm:t>
    </dgm:pt>
    <dgm:pt modelId="{3C788F7C-D2F3-4D9F-AD1C-5F3E3A23A23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Quality Assurance Lead x1 FTE</a:t>
          </a:r>
        </a:p>
      </dgm:t>
    </dgm:pt>
    <dgm:pt modelId="{42B6E7DC-1864-4784-926C-48A5D7D9BA35}" type="parTrans" cxnId="{0B9ACA22-3422-4E44-8571-1C1180A0CD95}">
      <dgm:prSet/>
      <dgm:spPr/>
      <dgm:t>
        <a:bodyPr/>
        <a:lstStyle/>
        <a:p>
          <a:endParaRPr lang="en-GB"/>
        </a:p>
      </dgm:t>
    </dgm:pt>
    <dgm:pt modelId="{70C1F3E7-42E5-449A-851E-32142279B3D0}" type="sibTrans" cxnId="{0B9ACA22-3422-4E44-8571-1C1180A0CD95}">
      <dgm:prSet/>
      <dgm:spPr/>
      <dgm:t>
        <a:bodyPr/>
        <a:lstStyle/>
        <a:p>
          <a:endParaRPr lang="en-GB"/>
        </a:p>
      </dgm:t>
    </dgm:pt>
    <dgm:pt modelId="{25807D2F-D74E-4882-B3D0-10B239677BF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Quality Assurance Officers </a:t>
          </a:r>
        </a:p>
      </dgm:t>
    </dgm:pt>
    <dgm:pt modelId="{A8CF8DE4-869D-40DD-8050-C909BEADA2D7}" type="parTrans" cxnId="{EE13A956-C534-4298-B456-CC3A82B2B33B}">
      <dgm:prSet/>
      <dgm:spPr/>
      <dgm:t>
        <a:bodyPr/>
        <a:lstStyle/>
        <a:p>
          <a:endParaRPr lang="en-GB"/>
        </a:p>
      </dgm:t>
    </dgm:pt>
    <dgm:pt modelId="{9CC95DD1-CB20-4070-9AC6-088957A48D92}" type="sibTrans" cxnId="{EE13A956-C534-4298-B456-CC3A82B2B33B}">
      <dgm:prSet/>
      <dgm:spPr/>
      <dgm:t>
        <a:bodyPr/>
        <a:lstStyle/>
        <a:p>
          <a:endParaRPr lang="en-GB"/>
        </a:p>
      </dgm:t>
    </dgm:pt>
    <dgm:pt modelId="{59F4E43E-7149-44B6-8B8B-FBD0CDC6673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Inspections </a:t>
          </a:r>
        </a:p>
      </dgm:t>
    </dgm:pt>
    <dgm:pt modelId="{91C9B19B-34C5-4A99-99BA-9410F688AF7F}" type="parTrans" cxnId="{A1D118AF-4780-4878-A024-4FB960A75F71}">
      <dgm:prSet/>
      <dgm:spPr/>
      <dgm:t>
        <a:bodyPr/>
        <a:lstStyle/>
        <a:p>
          <a:endParaRPr lang="en-GB"/>
        </a:p>
      </dgm:t>
    </dgm:pt>
    <dgm:pt modelId="{861C9EF2-0E7B-4D27-B663-35E6F2EF5DE0}" type="sibTrans" cxnId="{A1D118AF-4780-4878-A024-4FB960A75F71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5B3351EC-8A39-4553-9A21-7FDAFD4E518B}" type="pres">
      <dgm:prSet presAssocID="{C67C92A7-8A3B-4923-A0B7-142254052B0A}" presName="Name10" presStyleLbl="parChTrans1D2" presStyleIdx="0" presStyleCnt="2"/>
      <dgm:spPr/>
    </dgm:pt>
    <dgm:pt modelId="{4C88C50C-4832-4FDE-90E7-3620D9C80329}" type="pres">
      <dgm:prSet presAssocID="{29FD558D-BEB6-439B-B559-A7A1C07B2A39}" presName="hierRoot2" presStyleCnt="0"/>
      <dgm:spPr/>
    </dgm:pt>
    <dgm:pt modelId="{F9AA0A59-9959-440A-8BBC-A8C2C5AC10EF}" type="pres">
      <dgm:prSet presAssocID="{29FD558D-BEB6-439B-B559-A7A1C07B2A39}" presName="composite2" presStyleCnt="0"/>
      <dgm:spPr/>
    </dgm:pt>
    <dgm:pt modelId="{0141F1F6-CEB7-4C96-B577-BB635AD84B35}" type="pres">
      <dgm:prSet presAssocID="{29FD558D-BEB6-439B-B559-A7A1C07B2A39}" presName="background2" presStyleLbl="node2" presStyleIdx="0" presStyleCnt="2"/>
      <dgm:spPr/>
    </dgm:pt>
    <dgm:pt modelId="{C2D9E811-D722-44C2-A007-80C01D3B1D7A}" type="pres">
      <dgm:prSet presAssocID="{29FD558D-BEB6-439B-B559-A7A1C07B2A39}" presName="text2" presStyleLbl="fgAcc2" presStyleIdx="0" presStyleCnt="2">
        <dgm:presLayoutVars>
          <dgm:chPref val="3"/>
        </dgm:presLayoutVars>
      </dgm:prSet>
      <dgm:spPr/>
    </dgm:pt>
    <dgm:pt modelId="{79E504CD-469F-4843-8B32-D5C66DE930EE}" type="pres">
      <dgm:prSet presAssocID="{29FD558D-BEB6-439B-B559-A7A1C07B2A39}" presName="hierChild3" presStyleCnt="0"/>
      <dgm:spPr/>
    </dgm:pt>
    <dgm:pt modelId="{324BFCCC-8C66-4312-B7C3-D16EE1FEC252}" type="pres">
      <dgm:prSet presAssocID="{42B6E7DC-1864-4784-926C-48A5D7D9BA35}" presName="Name17" presStyleLbl="parChTrans1D3" presStyleIdx="0" presStyleCnt="5"/>
      <dgm:spPr/>
    </dgm:pt>
    <dgm:pt modelId="{AA2276C4-04D8-41EB-A793-0299657A5FFF}" type="pres">
      <dgm:prSet presAssocID="{3C788F7C-D2F3-4D9F-AD1C-5F3E3A23A236}" presName="hierRoot3" presStyleCnt="0"/>
      <dgm:spPr/>
    </dgm:pt>
    <dgm:pt modelId="{FDDC8374-863E-4B27-A599-43F2D165F4BF}" type="pres">
      <dgm:prSet presAssocID="{3C788F7C-D2F3-4D9F-AD1C-5F3E3A23A236}" presName="composite3" presStyleCnt="0"/>
      <dgm:spPr/>
    </dgm:pt>
    <dgm:pt modelId="{52BB5220-92E2-473E-A6A2-04EAB71C29D4}" type="pres">
      <dgm:prSet presAssocID="{3C788F7C-D2F3-4D9F-AD1C-5F3E3A23A236}" presName="background3" presStyleLbl="node3" presStyleIdx="0" presStyleCnt="5"/>
      <dgm:spPr/>
    </dgm:pt>
    <dgm:pt modelId="{A6C8A4E2-BE34-4017-9C0A-F8F79AD893E0}" type="pres">
      <dgm:prSet presAssocID="{3C788F7C-D2F3-4D9F-AD1C-5F3E3A23A236}" presName="text3" presStyleLbl="fgAcc3" presStyleIdx="0" presStyleCnt="5">
        <dgm:presLayoutVars>
          <dgm:chPref val="3"/>
        </dgm:presLayoutVars>
      </dgm:prSet>
      <dgm:spPr/>
    </dgm:pt>
    <dgm:pt modelId="{ABB80D6E-F3E6-4392-95BF-AB289446ED01}" type="pres">
      <dgm:prSet presAssocID="{3C788F7C-D2F3-4D9F-AD1C-5F3E3A23A236}" presName="hierChild4" presStyleCnt="0"/>
      <dgm:spPr/>
    </dgm:pt>
    <dgm:pt modelId="{B36FF834-9364-45AA-AF13-BF3CBD505F3D}" type="pres">
      <dgm:prSet presAssocID="{A8CF8DE4-869D-40DD-8050-C909BEADA2D7}" presName="Name17" presStyleLbl="parChTrans1D3" presStyleIdx="1" presStyleCnt="5"/>
      <dgm:spPr/>
    </dgm:pt>
    <dgm:pt modelId="{4466F8DB-F282-4224-B032-96F9912F24F1}" type="pres">
      <dgm:prSet presAssocID="{25807D2F-D74E-4882-B3D0-10B239677BF8}" presName="hierRoot3" presStyleCnt="0"/>
      <dgm:spPr/>
    </dgm:pt>
    <dgm:pt modelId="{8921E3F2-D1ED-4D2C-BFCD-45BA01DE521C}" type="pres">
      <dgm:prSet presAssocID="{25807D2F-D74E-4882-B3D0-10B239677BF8}" presName="composite3" presStyleCnt="0"/>
      <dgm:spPr/>
    </dgm:pt>
    <dgm:pt modelId="{A67B6F07-A4A8-4F91-ADB2-E838A9B37308}" type="pres">
      <dgm:prSet presAssocID="{25807D2F-D74E-4882-B3D0-10B239677BF8}" presName="background3" presStyleLbl="node3" presStyleIdx="1" presStyleCnt="5"/>
      <dgm:spPr/>
    </dgm:pt>
    <dgm:pt modelId="{350634E8-A9FF-494B-80AF-10DB97C1A048}" type="pres">
      <dgm:prSet presAssocID="{25807D2F-D74E-4882-B3D0-10B239677BF8}" presName="text3" presStyleLbl="fgAcc3" presStyleIdx="1" presStyleCnt="5">
        <dgm:presLayoutVars>
          <dgm:chPref val="3"/>
        </dgm:presLayoutVars>
      </dgm:prSet>
      <dgm:spPr/>
    </dgm:pt>
    <dgm:pt modelId="{C7F531BC-8A4E-4F47-B2DD-A2A6853035A8}" type="pres">
      <dgm:prSet presAssocID="{25807D2F-D74E-4882-B3D0-10B239677BF8}" presName="hierChild4" presStyleCnt="0"/>
      <dgm:spPr/>
    </dgm:pt>
    <dgm:pt modelId="{1DA4CA3B-7CBC-4911-9EB5-94409698D00D}" type="pres">
      <dgm:prSet presAssocID="{91C9B19B-34C5-4A99-99BA-9410F688AF7F}" presName="Name17" presStyleLbl="parChTrans1D3" presStyleIdx="2" presStyleCnt="5"/>
      <dgm:spPr/>
    </dgm:pt>
    <dgm:pt modelId="{02291AB3-677D-4E9C-874E-04AFAFADA82A}" type="pres">
      <dgm:prSet presAssocID="{59F4E43E-7149-44B6-8B8B-FBD0CDC66739}" presName="hierRoot3" presStyleCnt="0"/>
      <dgm:spPr/>
    </dgm:pt>
    <dgm:pt modelId="{594CECBD-8F81-4022-99C0-D04FC50D3277}" type="pres">
      <dgm:prSet presAssocID="{59F4E43E-7149-44B6-8B8B-FBD0CDC66739}" presName="composite3" presStyleCnt="0"/>
      <dgm:spPr/>
    </dgm:pt>
    <dgm:pt modelId="{316B2A20-0D29-4FAF-AE3B-C5C7A4EDA25B}" type="pres">
      <dgm:prSet presAssocID="{59F4E43E-7149-44B6-8B8B-FBD0CDC66739}" presName="background3" presStyleLbl="node3" presStyleIdx="2" presStyleCnt="5"/>
      <dgm:spPr/>
    </dgm:pt>
    <dgm:pt modelId="{1056FDF7-008A-45A4-B705-0F4D601CD964}" type="pres">
      <dgm:prSet presAssocID="{59F4E43E-7149-44B6-8B8B-FBD0CDC66739}" presName="text3" presStyleLbl="fgAcc3" presStyleIdx="2" presStyleCnt="5">
        <dgm:presLayoutVars>
          <dgm:chPref val="3"/>
        </dgm:presLayoutVars>
      </dgm:prSet>
      <dgm:spPr/>
    </dgm:pt>
    <dgm:pt modelId="{E6BA6E00-9EE7-469D-84C9-68A60CEE4809}" type="pres">
      <dgm:prSet presAssocID="{59F4E43E-7149-44B6-8B8B-FBD0CDC66739}" presName="hierChild4" presStyleCnt="0"/>
      <dgm:spPr/>
    </dgm:pt>
    <dgm:pt modelId="{5E59C366-40FC-48F4-B1D7-D8826D26223D}" type="pres">
      <dgm:prSet presAssocID="{5F7E7B33-7DEA-4935-A254-78BC56A00C0F}" presName="Name10" presStyleLbl="parChTrans1D2" presStyleIdx="1" presStyleCnt="2"/>
      <dgm:spPr/>
    </dgm:pt>
    <dgm:pt modelId="{309EA44F-8262-41A0-B0F9-5A8811CB8AF5}" type="pres">
      <dgm:prSet presAssocID="{BDAB220C-68E9-41F1-B99D-73514B26128D}" presName="hierRoot2" presStyleCnt="0"/>
      <dgm:spPr/>
    </dgm:pt>
    <dgm:pt modelId="{1C25AF43-5C97-4B7D-B90F-2EF6CF339EDD}" type="pres">
      <dgm:prSet presAssocID="{BDAB220C-68E9-41F1-B99D-73514B26128D}" presName="composite2" presStyleCnt="0"/>
      <dgm:spPr/>
    </dgm:pt>
    <dgm:pt modelId="{9D75F984-B407-45EA-8E42-133835F85D80}" type="pres">
      <dgm:prSet presAssocID="{BDAB220C-68E9-41F1-B99D-73514B26128D}" presName="background2" presStyleLbl="node2" presStyleIdx="1" presStyleCnt="2"/>
      <dgm:spPr/>
    </dgm:pt>
    <dgm:pt modelId="{8DA1459D-08DE-455D-900D-2517AD1A455F}" type="pres">
      <dgm:prSet presAssocID="{BDAB220C-68E9-41F1-B99D-73514B26128D}" presName="text2" presStyleLbl="fgAcc2" presStyleIdx="1" presStyleCnt="2">
        <dgm:presLayoutVars>
          <dgm:chPref val="3"/>
        </dgm:presLayoutVars>
      </dgm:prSet>
      <dgm:spPr/>
    </dgm:pt>
    <dgm:pt modelId="{6C1A7704-268B-4DDC-96BE-38F2201F28A5}" type="pres">
      <dgm:prSet presAssocID="{BDAB220C-68E9-41F1-B99D-73514B26128D}" presName="hierChild3" presStyleCnt="0"/>
      <dgm:spPr/>
    </dgm:pt>
    <dgm:pt modelId="{083FF2DF-DEE4-405B-8B64-B762E977FB25}" type="pres">
      <dgm:prSet presAssocID="{DFEB3985-B3C9-4262-9FDA-57623DCC212E}" presName="Name17" presStyleLbl="parChTrans1D3" presStyleIdx="3" presStyleCnt="5"/>
      <dgm:spPr/>
    </dgm:pt>
    <dgm:pt modelId="{A60C7F64-B65A-46C7-A669-2B62340C4407}" type="pres">
      <dgm:prSet presAssocID="{8D8E873A-D52B-4C1A-9DE6-82DDFB3A9EBC}" presName="hierRoot3" presStyleCnt="0"/>
      <dgm:spPr/>
    </dgm:pt>
    <dgm:pt modelId="{064F46AA-3717-4E51-B181-BEFC075BB8C0}" type="pres">
      <dgm:prSet presAssocID="{8D8E873A-D52B-4C1A-9DE6-82DDFB3A9EBC}" presName="composite3" presStyleCnt="0"/>
      <dgm:spPr/>
    </dgm:pt>
    <dgm:pt modelId="{7B7435F2-71FC-4092-859B-E6D56F9A9619}" type="pres">
      <dgm:prSet presAssocID="{8D8E873A-D52B-4C1A-9DE6-82DDFB3A9EBC}" presName="background3" presStyleLbl="node3" presStyleIdx="3" presStyleCnt="5"/>
      <dgm:spPr/>
    </dgm:pt>
    <dgm:pt modelId="{E941E78F-8260-439B-AB97-1D1ADE9D7140}" type="pres">
      <dgm:prSet presAssocID="{8D8E873A-D52B-4C1A-9DE6-82DDFB3A9EBC}" presName="text3" presStyleLbl="fgAcc3" presStyleIdx="3" presStyleCnt="5">
        <dgm:presLayoutVars>
          <dgm:chPref val="3"/>
        </dgm:presLayoutVars>
      </dgm:prSet>
      <dgm:spPr/>
    </dgm:pt>
    <dgm:pt modelId="{E4286E1E-8C58-40AB-A3E1-44C0B725A85C}" type="pres">
      <dgm:prSet presAssocID="{8D8E873A-D52B-4C1A-9DE6-82DDFB3A9EBC}" presName="hierChild4" presStyleCnt="0"/>
      <dgm:spPr/>
    </dgm:pt>
    <dgm:pt modelId="{06EFC563-1CFA-420E-9760-007AD659269D}" type="pres">
      <dgm:prSet presAssocID="{68FAE3F8-F595-470F-966F-F2E1F71A977A}" presName="Name23" presStyleLbl="parChTrans1D4" presStyleIdx="0" presStyleCnt="1"/>
      <dgm:spPr/>
    </dgm:pt>
    <dgm:pt modelId="{F3B8AF6F-977D-421A-A0DC-FADED9111ECF}" type="pres">
      <dgm:prSet presAssocID="{5D119BF4-466E-470F-8E01-417B514DFC9D}" presName="hierRoot4" presStyleCnt="0"/>
      <dgm:spPr/>
    </dgm:pt>
    <dgm:pt modelId="{C5CD3EB4-6D95-4988-BC8B-CC4BA98440E8}" type="pres">
      <dgm:prSet presAssocID="{5D119BF4-466E-470F-8E01-417B514DFC9D}" presName="composite4" presStyleCnt="0"/>
      <dgm:spPr/>
    </dgm:pt>
    <dgm:pt modelId="{CCAD3E1C-EE98-4C37-9AC5-F8A5D1FB18DC}" type="pres">
      <dgm:prSet presAssocID="{5D119BF4-466E-470F-8E01-417B514DFC9D}" presName="background4" presStyleLbl="node4" presStyleIdx="0" presStyleCnt="1"/>
      <dgm:spPr/>
    </dgm:pt>
    <dgm:pt modelId="{6ED8903E-C986-4B9F-B82B-11C764953104}" type="pres">
      <dgm:prSet presAssocID="{5D119BF4-466E-470F-8E01-417B514DFC9D}" presName="text4" presStyleLbl="fgAcc4" presStyleIdx="0" presStyleCnt="1">
        <dgm:presLayoutVars>
          <dgm:chPref val="3"/>
        </dgm:presLayoutVars>
      </dgm:prSet>
      <dgm:spPr/>
    </dgm:pt>
    <dgm:pt modelId="{61E14F79-FD92-404D-B6FD-AC2AC807FCC6}" type="pres">
      <dgm:prSet presAssocID="{5D119BF4-466E-470F-8E01-417B514DFC9D}" presName="hierChild5" presStyleCnt="0"/>
      <dgm:spPr/>
    </dgm:pt>
    <dgm:pt modelId="{A33C5270-43D3-4B1F-BB11-7A06E21D1DBB}" type="pres">
      <dgm:prSet presAssocID="{C5CC2083-9834-43F5-B627-85BE297C13B2}" presName="Name17" presStyleLbl="parChTrans1D3" presStyleIdx="4" presStyleCnt="5"/>
      <dgm:spPr/>
    </dgm:pt>
    <dgm:pt modelId="{DF9F984A-D7A6-4E71-9941-ECA248B4839D}" type="pres">
      <dgm:prSet presAssocID="{2F50FCFA-3382-4043-87A3-01B35C5127DC}" presName="hierRoot3" presStyleCnt="0"/>
      <dgm:spPr/>
    </dgm:pt>
    <dgm:pt modelId="{1A3DC31F-1600-4CA4-A3AE-AAD5B934F117}" type="pres">
      <dgm:prSet presAssocID="{2F50FCFA-3382-4043-87A3-01B35C5127DC}" presName="composite3" presStyleCnt="0"/>
      <dgm:spPr/>
    </dgm:pt>
    <dgm:pt modelId="{A2C921B7-EF1D-47C4-9BD6-0AC135D0A635}" type="pres">
      <dgm:prSet presAssocID="{2F50FCFA-3382-4043-87A3-01B35C5127DC}" presName="background3" presStyleLbl="node3" presStyleIdx="4" presStyleCnt="5"/>
      <dgm:spPr/>
    </dgm:pt>
    <dgm:pt modelId="{058D26B2-10CF-4D80-83AD-4748AC98FDF0}" type="pres">
      <dgm:prSet presAssocID="{2F50FCFA-3382-4043-87A3-01B35C5127DC}" presName="text3" presStyleLbl="fgAcc3" presStyleIdx="4" presStyleCnt="5">
        <dgm:presLayoutVars>
          <dgm:chPref val="3"/>
        </dgm:presLayoutVars>
      </dgm:prSet>
      <dgm:spPr/>
    </dgm:pt>
    <dgm:pt modelId="{B7E9FAC8-06F5-4DD7-BE4A-E6FC44200F9F}" type="pres">
      <dgm:prSet presAssocID="{2F50FCFA-3382-4043-87A3-01B35C5127DC}" presName="hierChild4" presStyleCnt="0"/>
      <dgm:spPr/>
    </dgm:pt>
  </dgm:ptLst>
  <dgm:cxnLst>
    <dgm:cxn modelId="{5C1F2904-E66E-4D9B-A1B9-FDDB5E150729}" type="presOf" srcId="{5D119BF4-466E-470F-8E01-417B514DFC9D}" destId="{6ED8903E-C986-4B9F-B82B-11C764953104}" srcOrd="0" destOrd="0" presId="urn:microsoft.com/office/officeart/2005/8/layout/hierarchy1"/>
    <dgm:cxn modelId="{9B870308-5A20-4D3F-A1C2-08C5022C90DF}" type="presOf" srcId="{91C9B19B-34C5-4A99-99BA-9410F688AF7F}" destId="{1DA4CA3B-7CBC-4911-9EB5-94409698D00D}" srcOrd="0" destOrd="0" presId="urn:microsoft.com/office/officeart/2005/8/layout/hierarchy1"/>
    <dgm:cxn modelId="{587A600D-F877-4791-8C1F-87CA4248942D}" srcId="{BDAB220C-68E9-41F1-B99D-73514B26128D}" destId="{2F50FCFA-3382-4043-87A3-01B35C5127DC}" srcOrd="1" destOrd="0" parTransId="{C5CC2083-9834-43F5-B627-85BE297C13B2}" sibTransId="{DAFDDF06-BA1C-46EF-832E-827BCE13E315}"/>
    <dgm:cxn modelId="{48DDFC0D-06A7-4F2C-95AA-2AC6BB54D1C1}" type="presOf" srcId="{8D8E873A-D52B-4C1A-9DE6-82DDFB3A9EBC}" destId="{E941E78F-8260-439B-AB97-1D1ADE9D7140}" srcOrd="0" destOrd="0" presId="urn:microsoft.com/office/officeart/2005/8/layout/hierarchy1"/>
    <dgm:cxn modelId="{41D0F317-C641-416D-9BFC-6E040EBBE76B}" srcId="{F08F0830-54A0-4E7A-834F-37D0EFAF184D}" destId="{BDAB220C-68E9-41F1-B99D-73514B26128D}" srcOrd="1" destOrd="0" parTransId="{5F7E7B33-7DEA-4935-A254-78BC56A00C0F}" sibTransId="{FB7F4FA8-47E6-4DBD-B009-B375208DAB96}"/>
    <dgm:cxn modelId="{6D764E20-ABE8-47ED-BEFB-517FAA62CC24}" type="presOf" srcId="{29FD558D-BEB6-439B-B559-A7A1C07B2A39}" destId="{C2D9E811-D722-44C2-A007-80C01D3B1D7A}" srcOrd="0" destOrd="0" presId="urn:microsoft.com/office/officeart/2005/8/layout/hierarchy1"/>
    <dgm:cxn modelId="{3F190322-86E0-4542-9F6B-AD12B090C4D8}" type="presOf" srcId="{C5CC2083-9834-43F5-B627-85BE297C13B2}" destId="{A33C5270-43D3-4B1F-BB11-7A06E21D1DBB}" srcOrd="0" destOrd="0" presId="urn:microsoft.com/office/officeart/2005/8/layout/hierarchy1"/>
    <dgm:cxn modelId="{0B9ACA22-3422-4E44-8571-1C1180A0CD95}" srcId="{29FD558D-BEB6-439B-B559-A7A1C07B2A39}" destId="{3C788F7C-D2F3-4D9F-AD1C-5F3E3A23A236}" srcOrd="0" destOrd="0" parTransId="{42B6E7DC-1864-4784-926C-48A5D7D9BA35}" sibTransId="{70C1F3E7-42E5-449A-851E-32142279B3D0}"/>
    <dgm:cxn modelId="{719BE12C-5AA5-4B4A-9D9C-28782C43FC57}" type="presOf" srcId="{5F7E7B33-7DEA-4935-A254-78BC56A00C0F}" destId="{5E59C366-40FC-48F4-B1D7-D8826D26223D}" srcOrd="0" destOrd="0" presId="urn:microsoft.com/office/officeart/2005/8/layout/hierarchy1"/>
    <dgm:cxn modelId="{60555337-124F-4D81-8E69-EA943447FB58}" type="presOf" srcId="{25807D2F-D74E-4882-B3D0-10B239677BF8}" destId="{350634E8-A9FF-494B-80AF-10DB97C1A048}" srcOrd="0" destOrd="0" presId="urn:microsoft.com/office/officeart/2005/8/layout/hierarchy1"/>
    <dgm:cxn modelId="{0F79335D-3A70-49B5-BE17-89C7CDCAC7FA}" type="presOf" srcId="{42B6E7DC-1864-4784-926C-48A5D7D9BA35}" destId="{324BFCCC-8C66-4312-B7C3-D16EE1FEC252}" srcOrd="0" destOrd="0" presId="urn:microsoft.com/office/officeart/2005/8/layout/hierarchy1"/>
    <dgm:cxn modelId="{9D65535F-84C7-4B1A-A440-F0E6B8FB91D6}" type="presOf" srcId="{3C788F7C-D2F3-4D9F-AD1C-5F3E3A23A236}" destId="{A6C8A4E2-BE34-4017-9C0A-F8F79AD893E0}" srcOrd="0" destOrd="0" presId="urn:microsoft.com/office/officeart/2005/8/layout/hierarchy1"/>
    <dgm:cxn modelId="{872BE741-B08A-4386-BE39-ED822475A2B3}" type="presOf" srcId="{2F50FCFA-3382-4043-87A3-01B35C5127DC}" destId="{058D26B2-10CF-4D80-83AD-4748AC98FDF0}" srcOrd="0" destOrd="0" presId="urn:microsoft.com/office/officeart/2005/8/layout/hierarchy1"/>
    <dgm:cxn modelId="{A0D53243-099E-43E7-9E8D-54D0F8B3B684}" type="presOf" srcId="{59F4E43E-7149-44B6-8B8B-FBD0CDC66739}" destId="{1056FDF7-008A-45A4-B705-0F4D601CD964}" srcOrd="0" destOrd="0" presId="urn:microsoft.com/office/officeart/2005/8/layout/hierarchy1"/>
    <dgm:cxn modelId="{B1B9F465-6067-4D9C-A23E-0943FA18C778}" srcId="{BDAB220C-68E9-41F1-B99D-73514B26128D}" destId="{8D8E873A-D52B-4C1A-9DE6-82DDFB3A9EBC}" srcOrd="0" destOrd="0" parTransId="{DFEB3985-B3C9-4262-9FDA-57623DCC212E}" sibTransId="{D324DD75-536E-4A47-8BDF-1225B1024152}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155DD16F-7523-4A7F-8B2B-CF7770542A6A}" type="presOf" srcId="{C67C92A7-8A3B-4923-A0B7-142254052B0A}" destId="{5B3351EC-8A39-4553-9A21-7FDAFD4E518B}" srcOrd="0" destOrd="0" presId="urn:microsoft.com/office/officeart/2005/8/layout/hierarchy1"/>
    <dgm:cxn modelId="{96E79655-09E2-486B-BF95-E14DF14A5EA9}" type="presOf" srcId="{BDAB220C-68E9-41F1-B99D-73514B26128D}" destId="{8DA1459D-08DE-455D-900D-2517AD1A455F}" srcOrd="0" destOrd="0" presId="urn:microsoft.com/office/officeart/2005/8/layout/hierarchy1"/>
    <dgm:cxn modelId="{EE13A956-C534-4298-B456-CC3A82B2B33B}" srcId="{29FD558D-BEB6-439B-B559-A7A1C07B2A39}" destId="{25807D2F-D74E-4882-B3D0-10B239677BF8}" srcOrd="1" destOrd="0" parTransId="{A8CF8DE4-869D-40DD-8050-C909BEADA2D7}" sibTransId="{9CC95DD1-CB20-4070-9AC6-088957A48D92}"/>
    <dgm:cxn modelId="{EEC24F77-C912-44F9-952C-41C7983A4006}" type="presOf" srcId="{68FAE3F8-F595-470F-966F-F2E1F71A977A}" destId="{06EFC563-1CFA-420E-9760-007AD659269D}" srcOrd="0" destOrd="0" presId="urn:microsoft.com/office/officeart/2005/8/layout/hierarchy1"/>
    <dgm:cxn modelId="{E507D97B-551D-44E1-AA9A-7599226664D9}" type="presOf" srcId="{DFEB3985-B3C9-4262-9FDA-57623DCC212E}" destId="{083FF2DF-DEE4-405B-8B64-B762E977FB25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A1D118AF-4780-4878-A024-4FB960A75F71}" srcId="{29FD558D-BEB6-439B-B559-A7A1C07B2A39}" destId="{59F4E43E-7149-44B6-8B8B-FBD0CDC66739}" srcOrd="2" destOrd="0" parTransId="{91C9B19B-34C5-4A99-99BA-9410F688AF7F}" sibTransId="{861C9EF2-0E7B-4D27-B663-35E6F2EF5DE0}"/>
    <dgm:cxn modelId="{B37E4AD4-6AC3-482B-9076-2B03DE5D88AB}" type="presOf" srcId="{A8CF8DE4-869D-40DD-8050-C909BEADA2D7}" destId="{B36FF834-9364-45AA-AF13-BF3CBD505F3D}" srcOrd="0" destOrd="0" presId="urn:microsoft.com/office/officeart/2005/8/layout/hierarchy1"/>
    <dgm:cxn modelId="{EDD25CD6-987F-4D71-82FC-628C36123F32}" srcId="{F08F0830-54A0-4E7A-834F-37D0EFAF184D}" destId="{29FD558D-BEB6-439B-B559-A7A1C07B2A39}" srcOrd="0" destOrd="0" parTransId="{C67C92A7-8A3B-4923-A0B7-142254052B0A}" sibTransId="{2BEB0AF0-DAE0-4453-A9EE-76052116AD9F}"/>
    <dgm:cxn modelId="{F6491EEE-CE55-4202-AF65-043458BFD593}" srcId="{8D8E873A-D52B-4C1A-9DE6-82DDFB3A9EBC}" destId="{5D119BF4-466E-470F-8E01-417B514DFC9D}" srcOrd="0" destOrd="0" parTransId="{68FAE3F8-F595-470F-966F-F2E1F71A977A}" sibTransId="{8670237A-0DBF-4850-A7DF-D2C5861F4A7B}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F3FE71A7-A2F2-4E1B-9E1A-3ECF9A114F42}" type="presParOf" srcId="{474881FC-1807-4637-B0F8-87AD876C9B4D}" destId="{5B3351EC-8A39-4553-9A21-7FDAFD4E518B}" srcOrd="0" destOrd="0" presId="urn:microsoft.com/office/officeart/2005/8/layout/hierarchy1"/>
    <dgm:cxn modelId="{A63D8AA0-EF34-484C-8BBC-944424C942C4}" type="presParOf" srcId="{474881FC-1807-4637-B0F8-87AD876C9B4D}" destId="{4C88C50C-4832-4FDE-90E7-3620D9C80329}" srcOrd="1" destOrd="0" presId="urn:microsoft.com/office/officeart/2005/8/layout/hierarchy1"/>
    <dgm:cxn modelId="{CE8977F2-7276-463B-852E-BFF6372808B9}" type="presParOf" srcId="{4C88C50C-4832-4FDE-90E7-3620D9C80329}" destId="{F9AA0A59-9959-440A-8BBC-A8C2C5AC10EF}" srcOrd="0" destOrd="0" presId="urn:microsoft.com/office/officeart/2005/8/layout/hierarchy1"/>
    <dgm:cxn modelId="{F5709EA2-6AE5-4886-8CFA-4833E99DB525}" type="presParOf" srcId="{F9AA0A59-9959-440A-8BBC-A8C2C5AC10EF}" destId="{0141F1F6-CEB7-4C96-B577-BB635AD84B35}" srcOrd="0" destOrd="0" presId="urn:microsoft.com/office/officeart/2005/8/layout/hierarchy1"/>
    <dgm:cxn modelId="{2EC0BD80-91DE-48A4-BF5F-CCD3A94F630E}" type="presParOf" srcId="{F9AA0A59-9959-440A-8BBC-A8C2C5AC10EF}" destId="{C2D9E811-D722-44C2-A007-80C01D3B1D7A}" srcOrd="1" destOrd="0" presId="urn:microsoft.com/office/officeart/2005/8/layout/hierarchy1"/>
    <dgm:cxn modelId="{9C26FE6D-1CA3-46E1-8805-93CC9AD5A9E9}" type="presParOf" srcId="{4C88C50C-4832-4FDE-90E7-3620D9C80329}" destId="{79E504CD-469F-4843-8B32-D5C66DE930EE}" srcOrd="1" destOrd="0" presId="urn:microsoft.com/office/officeart/2005/8/layout/hierarchy1"/>
    <dgm:cxn modelId="{369FD846-5FAE-4A62-8208-209A0093E3AA}" type="presParOf" srcId="{79E504CD-469F-4843-8B32-D5C66DE930EE}" destId="{324BFCCC-8C66-4312-B7C3-D16EE1FEC252}" srcOrd="0" destOrd="0" presId="urn:microsoft.com/office/officeart/2005/8/layout/hierarchy1"/>
    <dgm:cxn modelId="{207B0A0B-8036-49C9-8714-237DB8D7F5D5}" type="presParOf" srcId="{79E504CD-469F-4843-8B32-D5C66DE930EE}" destId="{AA2276C4-04D8-41EB-A793-0299657A5FFF}" srcOrd="1" destOrd="0" presId="urn:microsoft.com/office/officeart/2005/8/layout/hierarchy1"/>
    <dgm:cxn modelId="{249228A4-70E2-4CD1-9F14-A2CDAB652323}" type="presParOf" srcId="{AA2276C4-04D8-41EB-A793-0299657A5FFF}" destId="{FDDC8374-863E-4B27-A599-43F2D165F4BF}" srcOrd="0" destOrd="0" presId="urn:microsoft.com/office/officeart/2005/8/layout/hierarchy1"/>
    <dgm:cxn modelId="{9B8C976B-1070-4DE7-90EA-ABEAA43E0F18}" type="presParOf" srcId="{FDDC8374-863E-4B27-A599-43F2D165F4BF}" destId="{52BB5220-92E2-473E-A6A2-04EAB71C29D4}" srcOrd="0" destOrd="0" presId="urn:microsoft.com/office/officeart/2005/8/layout/hierarchy1"/>
    <dgm:cxn modelId="{DD56BC36-4484-4655-99B5-3C3492D48EAB}" type="presParOf" srcId="{FDDC8374-863E-4B27-A599-43F2D165F4BF}" destId="{A6C8A4E2-BE34-4017-9C0A-F8F79AD893E0}" srcOrd="1" destOrd="0" presId="urn:microsoft.com/office/officeart/2005/8/layout/hierarchy1"/>
    <dgm:cxn modelId="{FD7F908B-F425-4D46-BE49-24ED2BB47E85}" type="presParOf" srcId="{AA2276C4-04D8-41EB-A793-0299657A5FFF}" destId="{ABB80D6E-F3E6-4392-95BF-AB289446ED01}" srcOrd="1" destOrd="0" presId="urn:microsoft.com/office/officeart/2005/8/layout/hierarchy1"/>
    <dgm:cxn modelId="{0C82CEF0-2B61-4039-9473-75D574E73D6F}" type="presParOf" srcId="{79E504CD-469F-4843-8B32-D5C66DE930EE}" destId="{B36FF834-9364-45AA-AF13-BF3CBD505F3D}" srcOrd="2" destOrd="0" presId="urn:microsoft.com/office/officeart/2005/8/layout/hierarchy1"/>
    <dgm:cxn modelId="{E0A65570-0D29-45DC-864F-5E786B76E487}" type="presParOf" srcId="{79E504CD-469F-4843-8B32-D5C66DE930EE}" destId="{4466F8DB-F282-4224-B032-96F9912F24F1}" srcOrd="3" destOrd="0" presId="urn:microsoft.com/office/officeart/2005/8/layout/hierarchy1"/>
    <dgm:cxn modelId="{EED2C726-1BA4-42A5-8BBD-A51301897BD2}" type="presParOf" srcId="{4466F8DB-F282-4224-B032-96F9912F24F1}" destId="{8921E3F2-D1ED-4D2C-BFCD-45BA01DE521C}" srcOrd="0" destOrd="0" presId="urn:microsoft.com/office/officeart/2005/8/layout/hierarchy1"/>
    <dgm:cxn modelId="{F7C21280-A1C4-45B8-8900-D6C64BB4097B}" type="presParOf" srcId="{8921E3F2-D1ED-4D2C-BFCD-45BA01DE521C}" destId="{A67B6F07-A4A8-4F91-ADB2-E838A9B37308}" srcOrd="0" destOrd="0" presId="urn:microsoft.com/office/officeart/2005/8/layout/hierarchy1"/>
    <dgm:cxn modelId="{C10AF5D7-A820-4FD9-BA97-543CCF0B9210}" type="presParOf" srcId="{8921E3F2-D1ED-4D2C-BFCD-45BA01DE521C}" destId="{350634E8-A9FF-494B-80AF-10DB97C1A048}" srcOrd="1" destOrd="0" presId="urn:microsoft.com/office/officeart/2005/8/layout/hierarchy1"/>
    <dgm:cxn modelId="{CF7A42AB-3144-457B-B0CA-C96F9641F120}" type="presParOf" srcId="{4466F8DB-F282-4224-B032-96F9912F24F1}" destId="{C7F531BC-8A4E-4F47-B2DD-A2A6853035A8}" srcOrd="1" destOrd="0" presId="urn:microsoft.com/office/officeart/2005/8/layout/hierarchy1"/>
    <dgm:cxn modelId="{E8B4A06A-7D27-4975-B117-658E5B9716EF}" type="presParOf" srcId="{79E504CD-469F-4843-8B32-D5C66DE930EE}" destId="{1DA4CA3B-7CBC-4911-9EB5-94409698D00D}" srcOrd="4" destOrd="0" presId="urn:microsoft.com/office/officeart/2005/8/layout/hierarchy1"/>
    <dgm:cxn modelId="{7E8EA973-CF08-4A40-9B88-95597CB2B9C2}" type="presParOf" srcId="{79E504CD-469F-4843-8B32-D5C66DE930EE}" destId="{02291AB3-677D-4E9C-874E-04AFAFADA82A}" srcOrd="5" destOrd="0" presId="urn:microsoft.com/office/officeart/2005/8/layout/hierarchy1"/>
    <dgm:cxn modelId="{C9ED6A27-A5AF-41D9-A3FB-64B2D3D941B5}" type="presParOf" srcId="{02291AB3-677D-4E9C-874E-04AFAFADA82A}" destId="{594CECBD-8F81-4022-99C0-D04FC50D3277}" srcOrd="0" destOrd="0" presId="urn:microsoft.com/office/officeart/2005/8/layout/hierarchy1"/>
    <dgm:cxn modelId="{50754DAA-D012-4BED-9802-71CE9EA46033}" type="presParOf" srcId="{594CECBD-8F81-4022-99C0-D04FC50D3277}" destId="{316B2A20-0D29-4FAF-AE3B-C5C7A4EDA25B}" srcOrd="0" destOrd="0" presId="urn:microsoft.com/office/officeart/2005/8/layout/hierarchy1"/>
    <dgm:cxn modelId="{E65EE819-B5C5-4A07-9245-3DE4D7BB55E6}" type="presParOf" srcId="{594CECBD-8F81-4022-99C0-D04FC50D3277}" destId="{1056FDF7-008A-45A4-B705-0F4D601CD964}" srcOrd="1" destOrd="0" presId="urn:microsoft.com/office/officeart/2005/8/layout/hierarchy1"/>
    <dgm:cxn modelId="{339583C4-0A3A-406F-9204-45ED9B80F55F}" type="presParOf" srcId="{02291AB3-677D-4E9C-874E-04AFAFADA82A}" destId="{E6BA6E00-9EE7-469D-84C9-68A60CEE4809}" srcOrd="1" destOrd="0" presId="urn:microsoft.com/office/officeart/2005/8/layout/hierarchy1"/>
    <dgm:cxn modelId="{2BD55E2E-0E4D-49AF-9BCF-82DCF4FA1482}" type="presParOf" srcId="{474881FC-1807-4637-B0F8-87AD876C9B4D}" destId="{5E59C366-40FC-48F4-B1D7-D8826D26223D}" srcOrd="2" destOrd="0" presId="urn:microsoft.com/office/officeart/2005/8/layout/hierarchy1"/>
    <dgm:cxn modelId="{8CEBB3C9-F715-46B8-A74B-07EBBE413576}" type="presParOf" srcId="{474881FC-1807-4637-B0F8-87AD876C9B4D}" destId="{309EA44F-8262-41A0-B0F9-5A8811CB8AF5}" srcOrd="3" destOrd="0" presId="urn:microsoft.com/office/officeart/2005/8/layout/hierarchy1"/>
    <dgm:cxn modelId="{E5FC2A8F-549D-48C9-B823-F0B64E080107}" type="presParOf" srcId="{309EA44F-8262-41A0-B0F9-5A8811CB8AF5}" destId="{1C25AF43-5C97-4B7D-B90F-2EF6CF339EDD}" srcOrd="0" destOrd="0" presId="urn:microsoft.com/office/officeart/2005/8/layout/hierarchy1"/>
    <dgm:cxn modelId="{E31EB9A0-0984-482E-AE0D-B8731568BC0E}" type="presParOf" srcId="{1C25AF43-5C97-4B7D-B90F-2EF6CF339EDD}" destId="{9D75F984-B407-45EA-8E42-133835F85D80}" srcOrd="0" destOrd="0" presId="urn:microsoft.com/office/officeart/2005/8/layout/hierarchy1"/>
    <dgm:cxn modelId="{5316B70B-9252-43F9-9216-859CD1888052}" type="presParOf" srcId="{1C25AF43-5C97-4B7D-B90F-2EF6CF339EDD}" destId="{8DA1459D-08DE-455D-900D-2517AD1A455F}" srcOrd="1" destOrd="0" presId="urn:microsoft.com/office/officeart/2005/8/layout/hierarchy1"/>
    <dgm:cxn modelId="{93F999B3-2944-4EC1-A263-1A254874414B}" type="presParOf" srcId="{309EA44F-8262-41A0-B0F9-5A8811CB8AF5}" destId="{6C1A7704-268B-4DDC-96BE-38F2201F28A5}" srcOrd="1" destOrd="0" presId="urn:microsoft.com/office/officeart/2005/8/layout/hierarchy1"/>
    <dgm:cxn modelId="{ADCBC9D5-71FC-4715-A67C-E041EE7904F8}" type="presParOf" srcId="{6C1A7704-268B-4DDC-96BE-38F2201F28A5}" destId="{083FF2DF-DEE4-405B-8B64-B762E977FB25}" srcOrd="0" destOrd="0" presId="urn:microsoft.com/office/officeart/2005/8/layout/hierarchy1"/>
    <dgm:cxn modelId="{4A3E707D-F6F9-47AB-9941-2F2B093C0E76}" type="presParOf" srcId="{6C1A7704-268B-4DDC-96BE-38F2201F28A5}" destId="{A60C7F64-B65A-46C7-A669-2B62340C4407}" srcOrd="1" destOrd="0" presId="urn:microsoft.com/office/officeart/2005/8/layout/hierarchy1"/>
    <dgm:cxn modelId="{4A6B94BF-EC03-401D-B43E-B804C0BAA74D}" type="presParOf" srcId="{A60C7F64-B65A-46C7-A669-2B62340C4407}" destId="{064F46AA-3717-4E51-B181-BEFC075BB8C0}" srcOrd="0" destOrd="0" presId="urn:microsoft.com/office/officeart/2005/8/layout/hierarchy1"/>
    <dgm:cxn modelId="{E39203DD-22DD-48D6-B111-B41FCBEB6412}" type="presParOf" srcId="{064F46AA-3717-4E51-B181-BEFC075BB8C0}" destId="{7B7435F2-71FC-4092-859B-E6D56F9A9619}" srcOrd="0" destOrd="0" presId="urn:microsoft.com/office/officeart/2005/8/layout/hierarchy1"/>
    <dgm:cxn modelId="{22DCF5DA-B4BE-4A1B-86E3-0D4EFFD8A0DD}" type="presParOf" srcId="{064F46AA-3717-4E51-B181-BEFC075BB8C0}" destId="{E941E78F-8260-439B-AB97-1D1ADE9D7140}" srcOrd="1" destOrd="0" presId="urn:microsoft.com/office/officeart/2005/8/layout/hierarchy1"/>
    <dgm:cxn modelId="{CC66247A-B51A-4575-A57B-45729C463FF3}" type="presParOf" srcId="{A60C7F64-B65A-46C7-A669-2B62340C4407}" destId="{E4286E1E-8C58-40AB-A3E1-44C0B725A85C}" srcOrd="1" destOrd="0" presId="urn:microsoft.com/office/officeart/2005/8/layout/hierarchy1"/>
    <dgm:cxn modelId="{E0D4568A-6B0C-4BF6-846B-BA9BD579C596}" type="presParOf" srcId="{E4286E1E-8C58-40AB-A3E1-44C0B725A85C}" destId="{06EFC563-1CFA-420E-9760-007AD659269D}" srcOrd="0" destOrd="0" presId="urn:microsoft.com/office/officeart/2005/8/layout/hierarchy1"/>
    <dgm:cxn modelId="{F5374981-3D2C-4750-8903-5AE49E46EDF0}" type="presParOf" srcId="{E4286E1E-8C58-40AB-A3E1-44C0B725A85C}" destId="{F3B8AF6F-977D-421A-A0DC-FADED9111ECF}" srcOrd="1" destOrd="0" presId="urn:microsoft.com/office/officeart/2005/8/layout/hierarchy1"/>
    <dgm:cxn modelId="{4A74C900-A972-4F06-9152-DEDF7E2FBA3F}" type="presParOf" srcId="{F3B8AF6F-977D-421A-A0DC-FADED9111ECF}" destId="{C5CD3EB4-6D95-4988-BC8B-CC4BA98440E8}" srcOrd="0" destOrd="0" presId="urn:microsoft.com/office/officeart/2005/8/layout/hierarchy1"/>
    <dgm:cxn modelId="{14D12C89-A376-42A4-BCAD-E7AF56EFD9F6}" type="presParOf" srcId="{C5CD3EB4-6D95-4988-BC8B-CC4BA98440E8}" destId="{CCAD3E1C-EE98-4C37-9AC5-F8A5D1FB18DC}" srcOrd="0" destOrd="0" presId="urn:microsoft.com/office/officeart/2005/8/layout/hierarchy1"/>
    <dgm:cxn modelId="{04531751-0B0D-4522-853E-13C6FEF9AF3F}" type="presParOf" srcId="{C5CD3EB4-6D95-4988-BC8B-CC4BA98440E8}" destId="{6ED8903E-C986-4B9F-B82B-11C764953104}" srcOrd="1" destOrd="0" presId="urn:microsoft.com/office/officeart/2005/8/layout/hierarchy1"/>
    <dgm:cxn modelId="{E8E64596-96B8-443E-AE2D-00ACBF52D3D4}" type="presParOf" srcId="{F3B8AF6F-977D-421A-A0DC-FADED9111ECF}" destId="{61E14F79-FD92-404D-B6FD-AC2AC807FCC6}" srcOrd="1" destOrd="0" presId="urn:microsoft.com/office/officeart/2005/8/layout/hierarchy1"/>
    <dgm:cxn modelId="{21A3C455-1587-4AAE-9F0C-5AA252C9D4AE}" type="presParOf" srcId="{6C1A7704-268B-4DDC-96BE-38F2201F28A5}" destId="{A33C5270-43D3-4B1F-BB11-7A06E21D1DBB}" srcOrd="2" destOrd="0" presId="urn:microsoft.com/office/officeart/2005/8/layout/hierarchy1"/>
    <dgm:cxn modelId="{EDB8E1D3-3F2E-4DD4-8E85-CF9A0766D54F}" type="presParOf" srcId="{6C1A7704-268B-4DDC-96BE-38F2201F28A5}" destId="{DF9F984A-D7A6-4E71-9941-ECA248B4839D}" srcOrd="3" destOrd="0" presId="urn:microsoft.com/office/officeart/2005/8/layout/hierarchy1"/>
    <dgm:cxn modelId="{F436B2E1-666E-472E-97A1-D1A33ACDB6FB}" type="presParOf" srcId="{DF9F984A-D7A6-4E71-9941-ECA248B4839D}" destId="{1A3DC31F-1600-4CA4-A3AE-AAD5B934F117}" srcOrd="0" destOrd="0" presId="urn:microsoft.com/office/officeart/2005/8/layout/hierarchy1"/>
    <dgm:cxn modelId="{B825FF35-22EB-498D-8AC0-CBCE4DC4D327}" type="presParOf" srcId="{1A3DC31F-1600-4CA4-A3AE-AAD5B934F117}" destId="{A2C921B7-EF1D-47C4-9BD6-0AC135D0A635}" srcOrd="0" destOrd="0" presId="urn:microsoft.com/office/officeart/2005/8/layout/hierarchy1"/>
    <dgm:cxn modelId="{77F90C6C-85CD-4A91-A353-5A675CFE8E21}" type="presParOf" srcId="{1A3DC31F-1600-4CA4-A3AE-AAD5B934F117}" destId="{058D26B2-10CF-4D80-83AD-4748AC98FDF0}" srcOrd="1" destOrd="0" presId="urn:microsoft.com/office/officeart/2005/8/layout/hierarchy1"/>
    <dgm:cxn modelId="{41E5A3B1-D0E7-4400-A56B-762DAB634EA8}" type="presParOf" srcId="{DF9F984A-D7A6-4E71-9941-ECA248B4839D}" destId="{B7E9FAC8-06F5-4DD7-BE4A-E6FC44200F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Quality and Safeguarding</a:t>
          </a:r>
          <a:br>
            <a:rPr lang="en-GB" dirty="0"/>
          </a:br>
          <a:r>
            <a:rPr lang="en-GB" dirty="0"/>
            <a:t>Angela Harrington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29FD558D-BEB6-439B-B559-A7A1C07B2A3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Safeguarding Business Unit Manager</a:t>
          </a:r>
        </a:p>
      </dgm:t>
    </dgm:pt>
    <dgm:pt modelId="{C67C92A7-8A3B-4923-A0B7-142254052B0A}" type="parTrans" cxnId="{EDD25CD6-987F-4D71-82FC-628C36123F32}">
      <dgm:prSet/>
      <dgm:spPr/>
      <dgm:t>
        <a:bodyPr/>
        <a:lstStyle/>
        <a:p>
          <a:endParaRPr lang="en-GB"/>
        </a:p>
      </dgm:t>
    </dgm:pt>
    <dgm:pt modelId="{2BEB0AF0-DAE0-4453-A9EE-76052116AD9F}" type="sibTrans" cxnId="{EDD25CD6-987F-4D71-82FC-628C36123F32}">
      <dgm:prSet/>
      <dgm:spPr/>
      <dgm:t>
        <a:bodyPr/>
        <a:lstStyle/>
        <a:p>
          <a:endParaRPr lang="en-GB"/>
        </a:p>
      </dgm:t>
    </dgm:pt>
    <dgm:pt modelId="{3C788F7C-D2F3-4D9F-AD1C-5F3E3A23A23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Deputy Safeguarding Board Manager (Adults)</a:t>
          </a:r>
        </a:p>
      </dgm:t>
    </dgm:pt>
    <dgm:pt modelId="{42B6E7DC-1864-4784-926C-48A5D7D9BA35}" type="parTrans" cxnId="{0B9ACA22-3422-4E44-8571-1C1180A0CD95}">
      <dgm:prSet/>
      <dgm:spPr/>
      <dgm:t>
        <a:bodyPr/>
        <a:lstStyle/>
        <a:p>
          <a:endParaRPr lang="en-GB"/>
        </a:p>
      </dgm:t>
    </dgm:pt>
    <dgm:pt modelId="{70C1F3E7-42E5-449A-851E-32142279B3D0}" type="sibTrans" cxnId="{0B9ACA22-3422-4E44-8571-1C1180A0CD95}">
      <dgm:prSet/>
      <dgm:spPr/>
      <dgm:t>
        <a:bodyPr/>
        <a:lstStyle/>
        <a:p>
          <a:endParaRPr lang="en-GB"/>
        </a:p>
      </dgm:t>
    </dgm:pt>
    <dgm:pt modelId="{25807D2F-D74E-4882-B3D0-10B239677BF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Deputy Safeguarding Board Manager (Children)</a:t>
          </a:r>
        </a:p>
      </dgm:t>
    </dgm:pt>
    <dgm:pt modelId="{A8CF8DE4-869D-40DD-8050-C909BEADA2D7}" type="parTrans" cxnId="{EE13A956-C534-4298-B456-CC3A82B2B33B}">
      <dgm:prSet/>
      <dgm:spPr/>
      <dgm:t>
        <a:bodyPr/>
        <a:lstStyle/>
        <a:p>
          <a:endParaRPr lang="en-GB"/>
        </a:p>
      </dgm:t>
    </dgm:pt>
    <dgm:pt modelId="{9CC95DD1-CB20-4070-9AC6-088957A48D92}" type="sibTrans" cxnId="{EE13A956-C534-4298-B456-CC3A82B2B33B}">
      <dgm:prSet/>
      <dgm:spPr/>
      <dgm:t>
        <a:bodyPr/>
        <a:lstStyle/>
        <a:p>
          <a:endParaRPr lang="en-GB"/>
        </a:p>
      </dgm:t>
    </dgm:pt>
    <dgm:pt modelId="{56C53AF5-DD2B-4A1D-BA07-B81D345E33F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Safeguarding Development Officer x3</a:t>
          </a:r>
        </a:p>
      </dgm:t>
    </dgm:pt>
    <dgm:pt modelId="{47A7C40F-6F50-4AAC-B9EE-C6162522C4B0}" type="parTrans" cxnId="{BA1D8D71-147F-4918-BA72-2AF05BA02AA7}">
      <dgm:prSet/>
      <dgm:spPr/>
      <dgm:t>
        <a:bodyPr/>
        <a:lstStyle/>
        <a:p>
          <a:endParaRPr lang="en-GB"/>
        </a:p>
      </dgm:t>
    </dgm:pt>
    <dgm:pt modelId="{75B2A33C-FEB5-4C0E-AED3-2C693A380456}" type="sibTrans" cxnId="{BA1D8D71-147F-4918-BA72-2AF05BA02AA7}">
      <dgm:prSet/>
      <dgm:spPr/>
      <dgm:t>
        <a:bodyPr/>
        <a:lstStyle/>
        <a:p>
          <a:endParaRPr lang="en-GB"/>
        </a:p>
      </dgm:t>
    </dgm:pt>
    <dgm:pt modelId="{96F5C28D-C454-4200-A641-1C118EFE9BD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Safeguarding Support Officer x3</a:t>
          </a:r>
        </a:p>
      </dgm:t>
    </dgm:pt>
    <dgm:pt modelId="{9014927B-B3B1-4C2D-8333-38DC4769C0CB}" type="parTrans" cxnId="{82676531-6027-40FF-9271-EC934CC4D981}">
      <dgm:prSet/>
      <dgm:spPr/>
      <dgm:t>
        <a:bodyPr/>
        <a:lstStyle/>
        <a:p>
          <a:endParaRPr lang="en-GB"/>
        </a:p>
      </dgm:t>
    </dgm:pt>
    <dgm:pt modelId="{8A6D2700-8A50-46AF-A55B-6AB46C6B23E7}" type="sibTrans" cxnId="{82676531-6027-40FF-9271-EC934CC4D981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5B3351EC-8A39-4553-9A21-7FDAFD4E518B}" type="pres">
      <dgm:prSet presAssocID="{C67C92A7-8A3B-4923-A0B7-142254052B0A}" presName="Name10" presStyleLbl="parChTrans1D2" presStyleIdx="0" presStyleCnt="1"/>
      <dgm:spPr/>
    </dgm:pt>
    <dgm:pt modelId="{4C88C50C-4832-4FDE-90E7-3620D9C80329}" type="pres">
      <dgm:prSet presAssocID="{29FD558D-BEB6-439B-B559-A7A1C07B2A39}" presName="hierRoot2" presStyleCnt="0"/>
      <dgm:spPr/>
    </dgm:pt>
    <dgm:pt modelId="{F9AA0A59-9959-440A-8BBC-A8C2C5AC10EF}" type="pres">
      <dgm:prSet presAssocID="{29FD558D-BEB6-439B-B559-A7A1C07B2A39}" presName="composite2" presStyleCnt="0"/>
      <dgm:spPr/>
    </dgm:pt>
    <dgm:pt modelId="{0141F1F6-CEB7-4C96-B577-BB635AD84B35}" type="pres">
      <dgm:prSet presAssocID="{29FD558D-BEB6-439B-B559-A7A1C07B2A39}" presName="background2" presStyleLbl="node2" presStyleIdx="0" presStyleCnt="1"/>
      <dgm:spPr/>
    </dgm:pt>
    <dgm:pt modelId="{C2D9E811-D722-44C2-A007-80C01D3B1D7A}" type="pres">
      <dgm:prSet presAssocID="{29FD558D-BEB6-439B-B559-A7A1C07B2A39}" presName="text2" presStyleLbl="fgAcc2" presStyleIdx="0" presStyleCnt="1">
        <dgm:presLayoutVars>
          <dgm:chPref val="3"/>
        </dgm:presLayoutVars>
      </dgm:prSet>
      <dgm:spPr/>
    </dgm:pt>
    <dgm:pt modelId="{79E504CD-469F-4843-8B32-D5C66DE930EE}" type="pres">
      <dgm:prSet presAssocID="{29FD558D-BEB6-439B-B559-A7A1C07B2A39}" presName="hierChild3" presStyleCnt="0"/>
      <dgm:spPr/>
    </dgm:pt>
    <dgm:pt modelId="{324BFCCC-8C66-4312-B7C3-D16EE1FEC252}" type="pres">
      <dgm:prSet presAssocID="{42B6E7DC-1864-4784-926C-48A5D7D9BA35}" presName="Name17" presStyleLbl="parChTrans1D3" presStyleIdx="0" presStyleCnt="2"/>
      <dgm:spPr/>
    </dgm:pt>
    <dgm:pt modelId="{AA2276C4-04D8-41EB-A793-0299657A5FFF}" type="pres">
      <dgm:prSet presAssocID="{3C788F7C-D2F3-4D9F-AD1C-5F3E3A23A236}" presName="hierRoot3" presStyleCnt="0"/>
      <dgm:spPr/>
    </dgm:pt>
    <dgm:pt modelId="{FDDC8374-863E-4B27-A599-43F2D165F4BF}" type="pres">
      <dgm:prSet presAssocID="{3C788F7C-D2F3-4D9F-AD1C-5F3E3A23A236}" presName="composite3" presStyleCnt="0"/>
      <dgm:spPr/>
    </dgm:pt>
    <dgm:pt modelId="{52BB5220-92E2-473E-A6A2-04EAB71C29D4}" type="pres">
      <dgm:prSet presAssocID="{3C788F7C-D2F3-4D9F-AD1C-5F3E3A23A236}" presName="background3" presStyleLbl="node3" presStyleIdx="0" presStyleCnt="2"/>
      <dgm:spPr/>
    </dgm:pt>
    <dgm:pt modelId="{A6C8A4E2-BE34-4017-9C0A-F8F79AD893E0}" type="pres">
      <dgm:prSet presAssocID="{3C788F7C-D2F3-4D9F-AD1C-5F3E3A23A236}" presName="text3" presStyleLbl="fgAcc3" presStyleIdx="0" presStyleCnt="2">
        <dgm:presLayoutVars>
          <dgm:chPref val="3"/>
        </dgm:presLayoutVars>
      </dgm:prSet>
      <dgm:spPr/>
    </dgm:pt>
    <dgm:pt modelId="{ABB80D6E-F3E6-4392-95BF-AB289446ED01}" type="pres">
      <dgm:prSet presAssocID="{3C788F7C-D2F3-4D9F-AD1C-5F3E3A23A236}" presName="hierChild4" presStyleCnt="0"/>
      <dgm:spPr/>
    </dgm:pt>
    <dgm:pt modelId="{B36FF834-9364-45AA-AF13-BF3CBD505F3D}" type="pres">
      <dgm:prSet presAssocID="{A8CF8DE4-869D-40DD-8050-C909BEADA2D7}" presName="Name17" presStyleLbl="parChTrans1D3" presStyleIdx="1" presStyleCnt="2"/>
      <dgm:spPr/>
    </dgm:pt>
    <dgm:pt modelId="{4466F8DB-F282-4224-B032-96F9912F24F1}" type="pres">
      <dgm:prSet presAssocID="{25807D2F-D74E-4882-B3D0-10B239677BF8}" presName="hierRoot3" presStyleCnt="0"/>
      <dgm:spPr/>
    </dgm:pt>
    <dgm:pt modelId="{8921E3F2-D1ED-4D2C-BFCD-45BA01DE521C}" type="pres">
      <dgm:prSet presAssocID="{25807D2F-D74E-4882-B3D0-10B239677BF8}" presName="composite3" presStyleCnt="0"/>
      <dgm:spPr/>
    </dgm:pt>
    <dgm:pt modelId="{A67B6F07-A4A8-4F91-ADB2-E838A9B37308}" type="pres">
      <dgm:prSet presAssocID="{25807D2F-D74E-4882-B3D0-10B239677BF8}" presName="background3" presStyleLbl="node3" presStyleIdx="1" presStyleCnt="2"/>
      <dgm:spPr/>
    </dgm:pt>
    <dgm:pt modelId="{350634E8-A9FF-494B-80AF-10DB97C1A048}" type="pres">
      <dgm:prSet presAssocID="{25807D2F-D74E-4882-B3D0-10B239677BF8}" presName="text3" presStyleLbl="fgAcc3" presStyleIdx="1" presStyleCnt="2">
        <dgm:presLayoutVars>
          <dgm:chPref val="3"/>
        </dgm:presLayoutVars>
      </dgm:prSet>
      <dgm:spPr/>
    </dgm:pt>
    <dgm:pt modelId="{C7F531BC-8A4E-4F47-B2DD-A2A6853035A8}" type="pres">
      <dgm:prSet presAssocID="{25807D2F-D74E-4882-B3D0-10B239677BF8}" presName="hierChild4" presStyleCnt="0"/>
      <dgm:spPr/>
    </dgm:pt>
    <dgm:pt modelId="{B24A481A-2389-4241-B802-AD91CFF6E620}" type="pres">
      <dgm:prSet presAssocID="{47A7C40F-6F50-4AAC-B9EE-C6162522C4B0}" presName="Name23" presStyleLbl="parChTrans1D4" presStyleIdx="0" presStyleCnt="2"/>
      <dgm:spPr/>
    </dgm:pt>
    <dgm:pt modelId="{90BDED2F-1A49-49DD-BD88-70E761799B27}" type="pres">
      <dgm:prSet presAssocID="{56C53AF5-DD2B-4A1D-BA07-B81D345E33FB}" presName="hierRoot4" presStyleCnt="0"/>
      <dgm:spPr/>
    </dgm:pt>
    <dgm:pt modelId="{F4464F3A-1978-4AAD-B89A-6393C973FA4A}" type="pres">
      <dgm:prSet presAssocID="{56C53AF5-DD2B-4A1D-BA07-B81D345E33FB}" presName="composite4" presStyleCnt="0"/>
      <dgm:spPr/>
    </dgm:pt>
    <dgm:pt modelId="{80DFE8F4-99D4-4302-875E-0E178C62D285}" type="pres">
      <dgm:prSet presAssocID="{56C53AF5-DD2B-4A1D-BA07-B81D345E33FB}" presName="background4" presStyleLbl="node4" presStyleIdx="0" presStyleCnt="2"/>
      <dgm:spPr/>
    </dgm:pt>
    <dgm:pt modelId="{1A83CAF4-83E4-4034-ADF8-6C2995F1E57B}" type="pres">
      <dgm:prSet presAssocID="{56C53AF5-DD2B-4A1D-BA07-B81D345E33FB}" presName="text4" presStyleLbl="fgAcc4" presStyleIdx="0" presStyleCnt="2">
        <dgm:presLayoutVars>
          <dgm:chPref val="3"/>
        </dgm:presLayoutVars>
      </dgm:prSet>
      <dgm:spPr/>
    </dgm:pt>
    <dgm:pt modelId="{70DA91D7-E3E3-4F9A-ACB2-AF24BEB9CCC8}" type="pres">
      <dgm:prSet presAssocID="{56C53AF5-DD2B-4A1D-BA07-B81D345E33FB}" presName="hierChild5" presStyleCnt="0"/>
      <dgm:spPr/>
    </dgm:pt>
    <dgm:pt modelId="{8A4A4CA2-6B46-4377-814B-B18E0F3DA1EA}" type="pres">
      <dgm:prSet presAssocID="{9014927B-B3B1-4C2D-8333-38DC4769C0CB}" presName="Name23" presStyleLbl="parChTrans1D4" presStyleIdx="1" presStyleCnt="2"/>
      <dgm:spPr/>
    </dgm:pt>
    <dgm:pt modelId="{91614BB0-4BF6-4779-8CF6-E6D47BFA3F11}" type="pres">
      <dgm:prSet presAssocID="{96F5C28D-C454-4200-A641-1C118EFE9BD8}" presName="hierRoot4" presStyleCnt="0"/>
      <dgm:spPr/>
    </dgm:pt>
    <dgm:pt modelId="{B288E0E4-92AA-4314-A1C1-455AEE280927}" type="pres">
      <dgm:prSet presAssocID="{96F5C28D-C454-4200-A641-1C118EFE9BD8}" presName="composite4" presStyleCnt="0"/>
      <dgm:spPr/>
    </dgm:pt>
    <dgm:pt modelId="{55ABD103-6AF8-4D85-88E2-60A68BDC0B6E}" type="pres">
      <dgm:prSet presAssocID="{96F5C28D-C454-4200-A641-1C118EFE9BD8}" presName="background4" presStyleLbl="node4" presStyleIdx="1" presStyleCnt="2"/>
      <dgm:spPr/>
    </dgm:pt>
    <dgm:pt modelId="{834E3970-1C5A-4013-863A-36BC6FD1DAE9}" type="pres">
      <dgm:prSet presAssocID="{96F5C28D-C454-4200-A641-1C118EFE9BD8}" presName="text4" presStyleLbl="fgAcc4" presStyleIdx="1" presStyleCnt="2">
        <dgm:presLayoutVars>
          <dgm:chPref val="3"/>
        </dgm:presLayoutVars>
      </dgm:prSet>
      <dgm:spPr/>
    </dgm:pt>
    <dgm:pt modelId="{94DC3A0C-1EA8-44BA-ABC5-507A65BAF8F3}" type="pres">
      <dgm:prSet presAssocID="{96F5C28D-C454-4200-A641-1C118EFE9BD8}" presName="hierChild5" presStyleCnt="0"/>
      <dgm:spPr/>
    </dgm:pt>
  </dgm:ptLst>
  <dgm:cxnLst>
    <dgm:cxn modelId="{6D764E20-ABE8-47ED-BEFB-517FAA62CC24}" type="presOf" srcId="{29FD558D-BEB6-439B-B559-A7A1C07B2A39}" destId="{C2D9E811-D722-44C2-A007-80C01D3B1D7A}" srcOrd="0" destOrd="0" presId="urn:microsoft.com/office/officeart/2005/8/layout/hierarchy1"/>
    <dgm:cxn modelId="{0B9ACA22-3422-4E44-8571-1C1180A0CD95}" srcId="{29FD558D-BEB6-439B-B559-A7A1C07B2A39}" destId="{3C788F7C-D2F3-4D9F-AD1C-5F3E3A23A236}" srcOrd="0" destOrd="0" parTransId="{42B6E7DC-1864-4784-926C-48A5D7D9BA35}" sibTransId="{70C1F3E7-42E5-449A-851E-32142279B3D0}"/>
    <dgm:cxn modelId="{82676531-6027-40FF-9271-EC934CC4D981}" srcId="{25807D2F-D74E-4882-B3D0-10B239677BF8}" destId="{96F5C28D-C454-4200-A641-1C118EFE9BD8}" srcOrd="1" destOrd="0" parTransId="{9014927B-B3B1-4C2D-8333-38DC4769C0CB}" sibTransId="{8A6D2700-8A50-46AF-A55B-6AB46C6B23E7}"/>
    <dgm:cxn modelId="{60555337-124F-4D81-8E69-EA943447FB58}" type="presOf" srcId="{25807D2F-D74E-4882-B3D0-10B239677BF8}" destId="{350634E8-A9FF-494B-80AF-10DB97C1A048}" srcOrd="0" destOrd="0" presId="urn:microsoft.com/office/officeart/2005/8/layout/hierarchy1"/>
    <dgm:cxn modelId="{0F79335D-3A70-49B5-BE17-89C7CDCAC7FA}" type="presOf" srcId="{42B6E7DC-1864-4784-926C-48A5D7D9BA35}" destId="{324BFCCC-8C66-4312-B7C3-D16EE1FEC252}" srcOrd="0" destOrd="0" presId="urn:microsoft.com/office/officeart/2005/8/layout/hierarchy1"/>
    <dgm:cxn modelId="{9D65535F-84C7-4B1A-A440-F0E6B8FB91D6}" type="presOf" srcId="{3C788F7C-D2F3-4D9F-AD1C-5F3E3A23A236}" destId="{A6C8A4E2-BE34-4017-9C0A-F8F79AD893E0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86A9E16C-8D6D-40A9-AD57-8D575F245E2E}" type="presOf" srcId="{9014927B-B3B1-4C2D-8333-38DC4769C0CB}" destId="{8A4A4CA2-6B46-4377-814B-B18E0F3DA1EA}" srcOrd="0" destOrd="0" presId="urn:microsoft.com/office/officeart/2005/8/layout/hierarchy1"/>
    <dgm:cxn modelId="{155DD16F-7523-4A7F-8B2B-CF7770542A6A}" type="presOf" srcId="{C67C92A7-8A3B-4923-A0B7-142254052B0A}" destId="{5B3351EC-8A39-4553-9A21-7FDAFD4E518B}" srcOrd="0" destOrd="0" presId="urn:microsoft.com/office/officeart/2005/8/layout/hierarchy1"/>
    <dgm:cxn modelId="{BA1D8D71-147F-4918-BA72-2AF05BA02AA7}" srcId="{25807D2F-D74E-4882-B3D0-10B239677BF8}" destId="{56C53AF5-DD2B-4A1D-BA07-B81D345E33FB}" srcOrd="0" destOrd="0" parTransId="{47A7C40F-6F50-4AAC-B9EE-C6162522C4B0}" sibTransId="{75B2A33C-FEB5-4C0E-AED3-2C693A380456}"/>
    <dgm:cxn modelId="{EE13A956-C534-4298-B456-CC3A82B2B33B}" srcId="{29FD558D-BEB6-439B-B559-A7A1C07B2A39}" destId="{25807D2F-D74E-4882-B3D0-10B239677BF8}" srcOrd="1" destOrd="0" parTransId="{A8CF8DE4-869D-40DD-8050-C909BEADA2D7}" sibTransId="{9CC95DD1-CB20-4070-9AC6-088957A48D92}"/>
    <dgm:cxn modelId="{BEE9EF7D-F27C-49EA-842A-AB96CF42F0CC}" type="presOf" srcId="{56C53AF5-DD2B-4A1D-BA07-B81D345E33FB}" destId="{1A83CAF4-83E4-4034-ADF8-6C2995F1E57B}" srcOrd="0" destOrd="0" presId="urn:microsoft.com/office/officeart/2005/8/layout/hierarchy1"/>
    <dgm:cxn modelId="{04C6EB96-0EA4-42E0-837A-9828506DA50F}" type="presOf" srcId="{47A7C40F-6F50-4AAC-B9EE-C6162522C4B0}" destId="{B24A481A-2389-4241-B802-AD91CFF6E620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D0248AA6-2B3E-450B-A378-ABA8401BAD6B}" type="presOf" srcId="{96F5C28D-C454-4200-A641-1C118EFE9BD8}" destId="{834E3970-1C5A-4013-863A-36BC6FD1DAE9}" srcOrd="0" destOrd="0" presId="urn:microsoft.com/office/officeart/2005/8/layout/hierarchy1"/>
    <dgm:cxn modelId="{B37E4AD4-6AC3-482B-9076-2B03DE5D88AB}" type="presOf" srcId="{A8CF8DE4-869D-40DD-8050-C909BEADA2D7}" destId="{B36FF834-9364-45AA-AF13-BF3CBD505F3D}" srcOrd="0" destOrd="0" presId="urn:microsoft.com/office/officeart/2005/8/layout/hierarchy1"/>
    <dgm:cxn modelId="{EDD25CD6-987F-4D71-82FC-628C36123F32}" srcId="{F08F0830-54A0-4E7A-834F-37D0EFAF184D}" destId="{29FD558D-BEB6-439B-B559-A7A1C07B2A39}" srcOrd="0" destOrd="0" parTransId="{C67C92A7-8A3B-4923-A0B7-142254052B0A}" sibTransId="{2BEB0AF0-DAE0-4453-A9EE-76052116AD9F}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F3FE71A7-A2F2-4E1B-9E1A-3ECF9A114F42}" type="presParOf" srcId="{474881FC-1807-4637-B0F8-87AD876C9B4D}" destId="{5B3351EC-8A39-4553-9A21-7FDAFD4E518B}" srcOrd="0" destOrd="0" presId="urn:microsoft.com/office/officeart/2005/8/layout/hierarchy1"/>
    <dgm:cxn modelId="{A63D8AA0-EF34-484C-8BBC-944424C942C4}" type="presParOf" srcId="{474881FC-1807-4637-B0F8-87AD876C9B4D}" destId="{4C88C50C-4832-4FDE-90E7-3620D9C80329}" srcOrd="1" destOrd="0" presId="urn:microsoft.com/office/officeart/2005/8/layout/hierarchy1"/>
    <dgm:cxn modelId="{CE8977F2-7276-463B-852E-BFF6372808B9}" type="presParOf" srcId="{4C88C50C-4832-4FDE-90E7-3620D9C80329}" destId="{F9AA0A59-9959-440A-8BBC-A8C2C5AC10EF}" srcOrd="0" destOrd="0" presId="urn:microsoft.com/office/officeart/2005/8/layout/hierarchy1"/>
    <dgm:cxn modelId="{F5709EA2-6AE5-4886-8CFA-4833E99DB525}" type="presParOf" srcId="{F9AA0A59-9959-440A-8BBC-A8C2C5AC10EF}" destId="{0141F1F6-CEB7-4C96-B577-BB635AD84B35}" srcOrd="0" destOrd="0" presId="urn:microsoft.com/office/officeart/2005/8/layout/hierarchy1"/>
    <dgm:cxn modelId="{2EC0BD80-91DE-48A4-BF5F-CCD3A94F630E}" type="presParOf" srcId="{F9AA0A59-9959-440A-8BBC-A8C2C5AC10EF}" destId="{C2D9E811-D722-44C2-A007-80C01D3B1D7A}" srcOrd="1" destOrd="0" presId="urn:microsoft.com/office/officeart/2005/8/layout/hierarchy1"/>
    <dgm:cxn modelId="{9C26FE6D-1CA3-46E1-8805-93CC9AD5A9E9}" type="presParOf" srcId="{4C88C50C-4832-4FDE-90E7-3620D9C80329}" destId="{79E504CD-469F-4843-8B32-D5C66DE930EE}" srcOrd="1" destOrd="0" presId="urn:microsoft.com/office/officeart/2005/8/layout/hierarchy1"/>
    <dgm:cxn modelId="{369FD846-5FAE-4A62-8208-209A0093E3AA}" type="presParOf" srcId="{79E504CD-469F-4843-8B32-D5C66DE930EE}" destId="{324BFCCC-8C66-4312-B7C3-D16EE1FEC252}" srcOrd="0" destOrd="0" presId="urn:microsoft.com/office/officeart/2005/8/layout/hierarchy1"/>
    <dgm:cxn modelId="{207B0A0B-8036-49C9-8714-237DB8D7F5D5}" type="presParOf" srcId="{79E504CD-469F-4843-8B32-D5C66DE930EE}" destId="{AA2276C4-04D8-41EB-A793-0299657A5FFF}" srcOrd="1" destOrd="0" presId="urn:microsoft.com/office/officeart/2005/8/layout/hierarchy1"/>
    <dgm:cxn modelId="{249228A4-70E2-4CD1-9F14-A2CDAB652323}" type="presParOf" srcId="{AA2276C4-04D8-41EB-A793-0299657A5FFF}" destId="{FDDC8374-863E-4B27-A599-43F2D165F4BF}" srcOrd="0" destOrd="0" presId="urn:microsoft.com/office/officeart/2005/8/layout/hierarchy1"/>
    <dgm:cxn modelId="{9B8C976B-1070-4DE7-90EA-ABEAA43E0F18}" type="presParOf" srcId="{FDDC8374-863E-4B27-A599-43F2D165F4BF}" destId="{52BB5220-92E2-473E-A6A2-04EAB71C29D4}" srcOrd="0" destOrd="0" presId="urn:microsoft.com/office/officeart/2005/8/layout/hierarchy1"/>
    <dgm:cxn modelId="{DD56BC36-4484-4655-99B5-3C3492D48EAB}" type="presParOf" srcId="{FDDC8374-863E-4B27-A599-43F2D165F4BF}" destId="{A6C8A4E2-BE34-4017-9C0A-F8F79AD893E0}" srcOrd="1" destOrd="0" presId="urn:microsoft.com/office/officeart/2005/8/layout/hierarchy1"/>
    <dgm:cxn modelId="{FD7F908B-F425-4D46-BE49-24ED2BB47E85}" type="presParOf" srcId="{AA2276C4-04D8-41EB-A793-0299657A5FFF}" destId="{ABB80D6E-F3E6-4392-95BF-AB289446ED01}" srcOrd="1" destOrd="0" presId="urn:microsoft.com/office/officeart/2005/8/layout/hierarchy1"/>
    <dgm:cxn modelId="{0C82CEF0-2B61-4039-9473-75D574E73D6F}" type="presParOf" srcId="{79E504CD-469F-4843-8B32-D5C66DE930EE}" destId="{B36FF834-9364-45AA-AF13-BF3CBD505F3D}" srcOrd="2" destOrd="0" presId="urn:microsoft.com/office/officeart/2005/8/layout/hierarchy1"/>
    <dgm:cxn modelId="{E0A65570-0D29-45DC-864F-5E786B76E487}" type="presParOf" srcId="{79E504CD-469F-4843-8B32-D5C66DE930EE}" destId="{4466F8DB-F282-4224-B032-96F9912F24F1}" srcOrd="3" destOrd="0" presId="urn:microsoft.com/office/officeart/2005/8/layout/hierarchy1"/>
    <dgm:cxn modelId="{EED2C726-1BA4-42A5-8BBD-A51301897BD2}" type="presParOf" srcId="{4466F8DB-F282-4224-B032-96F9912F24F1}" destId="{8921E3F2-D1ED-4D2C-BFCD-45BA01DE521C}" srcOrd="0" destOrd="0" presId="urn:microsoft.com/office/officeart/2005/8/layout/hierarchy1"/>
    <dgm:cxn modelId="{F7C21280-A1C4-45B8-8900-D6C64BB4097B}" type="presParOf" srcId="{8921E3F2-D1ED-4D2C-BFCD-45BA01DE521C}" destId="{A67B6F07-A4A8-4F91-ADB2-E838A9B37308}" srcOrd="0" destOrd="0" presId="urn:microsoft.com/office/officeart/2005/8/layout/hierarchy1"/>
    <dgm:cxn modelId="{C10AF5D7-A820-4FD9-BA97-543CCF0B9210}" type="presParOf" srcId="{8921E3F2-D1ED-4D2C-BFCD-45BA01DE521C}" destId="{350634E8-A9FF-494B-80AF-10DB97C1A048}" srcOrd="1" destOrd="0" presId="urn:microsoft.com/office/officeart/2005/8/layout/hierarchy1"/>
    <dgm:cxn modelId="{CF7A42AB-3144-457B-B0CA-C96F9641F120}" type="presParOf" srcId="{4466F8DB-F282-4224-B032-96F9912F24F1}" destId="{C7F531BC-8A4E-4F47-B2DD-A2A6853035A8}" srcOrd="1" destOrd="0" presId="urn:microsoft.com/office/officeart/2005/8/layout/hierarchy1"/>
    <dgm:cxn modelId="{602159F7-E306-40F6-95B5-0D0C51B321D9}" type="presParOf" srcId="{C7F531BC-8A4E-4F47-B2DD-A2A6853035A8}" destId="{B24A481A-2389-4241-B802-AD91CFF6E620}" srcOrd="0" destOrd="0" presId="urn:microsoft.com/office/officeart/2005/8/layout/hierarchy1"/>
    <dgm:cxn modelId="{E4C2A519-2978-4635-823C-93751109DACD}" type="presParOf" srcId="{C7F531BC-8A4E-4F47-B2DD-A2A6853035A8}" destId="{90BDED2F-1A49-49DD-BD88-70E761799B27}" srcOrd="1" destOrd="0" presId="urn:microsoft.com/office/officeart/2005/8/layout/hierarchy1"/>
    <dgm:cxn modelId="{5C5628FB-1870-497F-A5D2-277E34238E67}" type="presParOf" srcId="{90BDED2F-1A49-49DD-BD88-70E761799B27}" destId="{F4464F3A-1978-4AAD-B89A-6393C973FA4A}" srcOrd="0" destOrd="0" presId="urn:microsoft.com/office/officeart/2005/8/layout/hierarchy1"/>
    <dgm:cxn modelId="{39F1F5A1-8344-48AF-8C30-32FC5FADBA4A}" type="presParOf" srcId="{F4464F3A-1978-4AAD-B89A-6393C973FA4A}" destId="{80DFE8F4-99D4-4302-875E-0E178C62D285}" srcOrd="0" destOrd="0" presId="urn:microsoft.com/office/officeart/2005/8/layout/hierarchy1"/>
    <dgm:cxn modelId="{73B0C996-1EDF-4A5D-9AEB-965B7CAF69C7}" type="presParOf" srcId="{F4464F3A-1978-4AAD-B89A-6393C973FA4A}" destId="{1A83CAF4-83E4-4034-ADF8-6C2995F1E57B}" srcOrd="1" destOrd="0" presId="urn:microsoft.com/office/officeart/2005/8/layout/hierarchy1"/>
    <dgm:cxn modelId="{BD2B4837-A931-4DFF-8920-B054507C9258}" type="presParOf" srcId="{90BDED2F-1A49-49DD-BD88-70E761799B27}" destId="{70DA91D7-E3E3-4F9A-ACB2-AF24BEB9CCC8}" srcOrd="1" destOrd="0" presId="urn:microsoft.com/office/officeart/2005/8/layout/hierarchy1"/>
    <dgm:cxn modelId="{0311EB9D-E644-47E5-AE73-34434E519A2B}" type="presParOf" srcId="{C7F531BC-8A4E-4F47-B2DD-A2A6853035A8}" destId="{8A4A4CA2-6B46-4377-814B-B18E0F3DA1EA}" srcOrd="2" destOrd="0" presId="urn:microsoft.com/office/officeart/2005/8/layout/hierarchy1"/>
    <dgm:cxn modelId="{94356A22-8F09-44BB-97C6-97DA6EE8BD11}" type="presParOf" srcId="{C7F531BC-8A4E-4F47-B2DD-A2A6853035A8}" destId="{91614BB0-4BF6-4779-8CF6-E6D47BFA3F11}" srcOrd="3" destOrd="0" presId="urn:microsoft.com/office/officeart/2005/8/layout/hierarchy1"/>
    <dgm:cxn modelId="{9FDE2CAE-21AC-426A-BB0D-EF6CA3E57BED}" type="presParOf" srcId="{91614BB0-4BF6-4779-8CF6-E6D47BFA3F11}" destId="{B288E0E4-92AA-4314-A1C1-455AEE280927}" srcOrd="0" destOrd="0" presId="urn:microsoft.com/office/officeart/2005/8/layout/hierarchy1"/>
    <dgm:cxn modelId="{347090D5-9907-4427-9FE8-5074FDDACB1A}" type="presParOf" srcId="{B288E0E4-92AA-4314-A1C1-455AEE280927}" destId="{55ABD103-6AF8-4D85-88E2-60A68BDC0B6E}" srcOrd="0" destOrd="0" presId="urn:microsoft.com/office/officeart/2005/8/layout/hierarchy1"/>
    <dgm:cxn modelId="{51B65BE5-F703-480E-A65B-CF7EDB2C2275}" type="presParOf" srcId="{B288E0E4-92AA-4314-A1C1-455AEE280927}" destId="{834E3970-1C5A-4013-863A-36BC6FD1DAE9}" srcOrd="1" destOrd="0" presId="urn:microsoft.com/office/officeart/2005/8/layout/hierarchy1"/>
    <dgm:cxn modelId="{4829F48E-7D25-4F35-B433-E55E5A199CE0}" type="presParOf" srcId="{91614BB0-4BF6-4779-8CF6-E6D47BFA3F11}" destId="{94DC3A0C-1EA8-44BA-ABC5-507A65BAF8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Head of Quality and Safeguarding</a:t>
          </a:r>
          <a:br>
            <a:rPr lang="en-GB" dirty="0"/>
          </a:br>
          <a:r>
            <a:rPr lang="en-GB" dirty="0"/>
            <a:t>Angela Harrington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29FD558D-BEB6-439B-B559-A7A1C07B2A3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Business Support and Development Manager</a:t>
          </a:r>
          <a:br>
            <a:rPr lang="en-GB" dirty="0"/>
          </a:br>
          <a:endParaRPr lang="en-GB" dirty="0"/>
        </a:p>
      </dgm:t>
    </dgm:pt>
    <dgm:pt modelId="{C67C92A7-8A3B-4923-A0B7-142254052B0A}" type="parTrans" cxnId="{EDD25CD6-987F-4D71-82FC-628C36123F32}">
      <dgm:prSet/>
      <dgm:spPr/>
      <dgm:t>
        <a:bodyPr/>
        <a:lstStyle/>
        <a:p>
          <a:endParaRPr lang="en-GB"/>
        </a:p>
      </dgm:t>
    </dgm:pt>
    <dgm:pt modelId="{2BEB0AF0-DAE0-4453-A9EE-76052116AD9F}" type="sibTrans" cxnId="{EDD25CD6-987F-4D71-82FC-628C36123F32}">
      <dgm:prSet/>
      <dgm:spPr/>
      <dgm:t>
        <a:bodyPr/>
        <a:lstStyle/>
        <a:p>
          <a:endParaRPr lang="en-GB"/>
        </a:p>
      </dgm:t>
    </dgm:pt>
    <dgm:pt modelId="{3C788F7C-D2F3-4D9F-AD1C-5F3E3A23A23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Senior Business Support Officer</a:t>
          </a:r>
          <a:br>
            <a:rPr lang="en-GB" dirty="0"/>
          </a:br>
          <a:endParaRPr lang="en-GB" dirty="0"/>
        </a:p>
      </dgm:t>
    </dgm:pt>
    <dgm:pt modelId="{42B6E7DC-1864-4784-926C-48A5D7D9BA35}" type="parTrans" cxnId="{0B9ACA22-3422-4E44-8571-1C1180A0CD95}">
      <dgm:prSet/>
      <dgm:spPr/>
      <dgm:t>
        <a:bodyPr/>
        <a:lstStyle/>
        <a:p>
          <a:endParaRPr lang="en-GB"/>
        </a:p>
      </dgm:t>
    </dgm:pt>
    <dgm:pt modelId="{70C1F3E7-42E5-449A-851E-32142279B3D0}" type="sibTrans" cxnId="{0B9ACA22-3422-4E44-8571-1C1180A0CD95}">
      <dgm:prSet/>
      <dgm:spPr/>
      <dgm:t>
        <a:bodyPr/>
        <a:lstStyle/>
        <a:p>
          <a:endParaRPr lang="en-GB"/>
        </a:p>
      </dgm:t>
    </dgm:pt>
    <dgm:pt modelId="{25807D2F-D74E-4882-B3D0-10B239677BF8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Senior Business Support Officer</a:t>
          </a:r>
          <a:br>
            <a:rPr lang="en-GB" dirty="0"/>
          </a:br>
          <a:endParaRPr lang="en-GB" dirty="0"/>
        </a:p>
      </dgm:t>
    </dgm:pt>
    <dgm:pt modelId="{A8CF8DE4-869D-40DD-8050-C909BEADA2D7}" type="parTrans" cxnId="{EE13A956-C534-4298-B456-CC3A82B2B33B}">
      <dgm:prSet/>
      <dgm:spPr/>
      <dgm:t>
        <a:bodyPr/>
        <a:lstStyle/>
        <a:p>
          <a:endParaRPr lang="en-GB"/>
        </a:p>
      </dgm:t>
    </dgm:pt>
    <dgm:pt modelId="{9CC95DD1-CB20-4070-9AC6-088957A48D92}" type="sibTrans" cxnId="{EE13A956-C534-4298-B456-CC3A82B2B33B}">
      <dgm:prSet/>
      <dgm:spPr/>
      <dgm:t>
        <a:bodyPr/>
        <a:lstStyle/>
        <a:p>
          <a:endParaRPr lang="en-GB"/>
        </a:p>
      </dgm:t>
    </dgm:pt>
    <dgm:pt modelId="{37AA9F7B-D216-4281-919A-58E09EB05B36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Senior Business Support Officer</a:t>
          </a:r>
          <a:br>
            <a:rPr lang="en-GB" dirty="0"/>
          </a:br>
          <a:endParaRPr lang="en-GB" dirty="0"/>
        </a:p>
      </dgm:t>
    </dgm:pt>
    <dgm:pt modelId="{98A086F5-14D1-46A5-BA98-F8F8DBD3BB85}" type="parTrans" cxnId="{07D98449-3E87-4DAC-800E-D8613C4CE093}">
      <dgm:prSet/>
      <dgm:spPr/>
      <dgm:t>
        <a:bodyPr/>
        <a:lstStyle/>
        <a:p>
          <a:endParaRPr lang="en-GB"/>
        </a:p>
      </dgm:t>
    </dgm:pt>
    <dgm:pt modelId="{3E793A1F-9803-4E52-BC16-9E6638C96A4D}" type="sibTrans" cxnId="{07D98449-3E87-4DAC-800E-D8613C4CE093}">
      <dgm:prSet/>
      <dgm:spPr/>
      <dgm:t>
        <a:bodyPr/>
        <a:lstStyle/>
        <a:p>
          <a:endParaRPr lang="en-GB"/>
        </a:p>
      </dgm:t>
    </dgm:pt>
    <dgm:pt modelId="{431FDCCE-E015-42F6-AE63-5C2480E8792A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Technical Business Support x4</a:t>
          </a:r>
        </a:p>
      </dgm:t>
    </dgm:pt>
    <dgm:pt modelId="{5EA41D91-A867-46E1-A991-BE4747EFBCB0}" type="parTrans" cxnId="{D302972C-4190-4EAF-9E54-DCBAEAA63E52}">
      <dgm:prSet/>
      <dgm:spPr/>
      <dgm:t>
        <a:bodyPr/>
        <a:lstStyle/>
        <a:p>
          <a:endParaRPr lang="en-GB"/>
        </a:p>
      </dgm:t>
    </dgm:pt>
    <dgm:pt modelId="{7088790E-2415-4001-B8A5-AB0BCD377248}" type="sibTrans" cxnId="{D302972C-4190-4EAF-9E54-DCBAEAA63E52}">
      <dgm:prSet/>
      <dgm:spPr/>
      <dgm:t>
        <a:bodyPr/>
        <a:lstStyle/>
        <a:p>
          <a:endParaRPr lang="en-GB"/>
        </a:p>
      </dgm:t>
    </dgm:pt>
    <dgm:pt modelId="{3828D588-F6D6-41CF-93D8-E39E211872C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Transactional Business Support x10</a:t>
          </a:r>
        </a:p>
      </dgm:t>
    </dgm:pt>
    <dgm:pt modelId="{509EC486-E8BC-4252-B421-2087A484C3BF}" type="parTrans" cxnId="{FBB30130-41C9-4524-BA1A-F86C7FFE79C6}">
      <dgm:prSet/>
      <dgm:spPr/>
      <dgm:t>
        <a:bodyPr/>
        <a:lstStyle/>
        <a:p>
          <a:endParaRPr lang="en-GB"/>
        </a:p>
      </dgm:t>
    </dgm:pt>
    <dgm:pt modelId="{4386C4B4-A72E-4C6F-88FB-69B18EAB2D48}" type="sibTrans" cxnId="{FBB30130-41C9-4524-BA1A-F86C7FFE79C6}">
      <dgm:prSet/>
      <dgm:spPr/>
      <dgm:t>
        <a:bodyPr/>
        <a:lstStyle/>
        <a:p>
          <a:endParaRPr lang="en-GB"/>
        </a:p>
      </dgm:t>
    </dgm:pt>
    <dgm:pt modelId="{D9411703-C66E-4488-B94A-A8602A4AA5A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Business Support Officers (Executive) x4</a:t>
          </a:r>
        </a:p>
      </dgm:t>
    </dgm:pt>
    <dgm:pt modelId="{F3881306-B9B7-4763-84C9-6F03A9204B62}" type="parTrans" cxnId="{33640911-3B3F-4FF3-88BD-0DEB2325D556}">
      <dgm:prSet/>
      <dgm:spPr/>
      <dgm:t>
        <a:bodyPr/>
        <a:lstStyle/>
        <a:p>
          <a:endParaRPr lang="en-GB"/>
        </a:p>
      </dgm:t>
    </dgm:pt>
    <dgm:pt modelId="{F0FA8334-EA61-46D0-A592-77C46126FCD4}" type="sibTrans" cxnId="{33640911-3B3F-4FF3-88BD-0DEB2325D556}">
      <dgm:prSet/>
      <dgm:spPr/>
      <dgm:t>
        <a:bodyPr/>
        <a:lstStyle/>
        <a:p>
          <a:endParaRPr lang="en-GB"/>
        </a:p>
      </dgm:t>
    </dgm:pt>
    <dgm:pt modelId="{73676CF8-2159-45CD-AE31-5D3919730B53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Technical Business Support x10</a:t>
          </a:r>
        </a:p>
      </dgm:t>
    </dgm:pt>
    <dgm:pt modelId="{62D173D0-A817-460F-AAC2-FD288FEBED3C}" type="parTrans" cxnId="{D48602FC-5C70-45E3-9095-AE6D77A0AA3D}">
      <dgm:prSet/>
      <dgm:spPr/>
      <dgm:t>
        <a:bodyPr/>
        <a:lstStyle/>
        <a:p>
          <a:endParaRPr lang="en-GB"/>
        </a:p>
      </dgm:t>
    </dgm:pt>
    <dgm:pt modelId="{3C852AA8-ED25-4A9A-AF32-FA2CC2D70E44}" type="sibTrans" cxnId="{D48602FC-5C70-45E3-9095-AE6D77A0AA3D}">
      <dgm:prSet/>
      <dgm:spPr/>
      <dgm:t>
        <a:bodyPr/>
        <a:lstStyle/>
        <a:p>
          <a:endParaRPr lang="en-GB"/>
        </a:p>
      </dgm:t>
    </dgm:pt>
    <dgm:pt modelId="{6B64644B-EFAD-4380-ADCE-6EDC45FF482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Technical Business Support x13</a:t>
          </a:r>
        </a:p>
      </dgm:t>
    </dgm:pt>
    <dgm:pt modelId="{40B781E8-E689-4A7B-B637-E4B33EF8C17F}" type="parTrans" cxnId="{7EA0D4EA-48EB-45E4-AA66-E2007673690E}">
      <dgm:prSet/>
      <dgm:spPr/>
      <dgm:t>
        <a:bodyPr/>
        <a:lstStyle/>
        <a:p>
          <a:endParaRPr lang="en-GB"/>
        </a:p>
      </dgm:t>
    </dgm:pt>
    <dgm:pt modelId="{8A782D34-BCD1-423D-A8CB-1781C1FC784F}" type="sibTrans" cxnId="{7EA0D4EA-48EB-45E4-AA66-E2007673690E}">
      <dgm:prSet/>
      <dgm:spPr/>
      <dgm:t>
        <a:bodyPr/>
        <a:lstStyle/>
        <a:p>
          <a:endParaRPr lang="en-GB"/>
        </a:p>
      </dgm:t>
    </dgm:pt>
    <dgm:pt modelId="{63845A61-CC57-483F-A2E1-E22249D01C1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Transactional Business Support x3</a:t>
          </a:r>
        </a:p>
      </dgm:t>
    </dgm:pt>
    <dgm:pt modelId="{22056017-0382-456F-BC73-03AC1E6923B8}" type="parTrans" cxnId="{CF13AE76-5D31-4418-AA54-1BFD3C875172}">
      <dgm:prSet/>
      <dgm:spPr/>
      <dgm:t>
        <a:bodyPr/>
        <a:lstStyle/>
        <a:p>
          <a:endParaRPr lang="en-GB"/>
        </a:p>
      </dgm:t>
    </dgm:pt>
    <dgm:pt modelId="{2BE91B6F-7B4F-4635-B91D-BE0A2D1470E0}" type="sibTrans" cxnId="{CF13AE76-5D31-4418-AA54-1BFD3C875172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5B3351EC-8A39-4553-9A21-7FDAFD4E518B}" type="pres">
      <dgm:prSet presAssocID="{C67C92A7-8A3B-4923-A0B7-142254052B0A}" presName="Name10" presStyleLbl="parChTrans1D2" presStyleIdx="0" presStyleCnt="1"/>
      <dgm:spPr/>
    </dgm:pt>
    <dgm:pt modelId="{4C88C50C-4832-4FDE-90E7-3620D9C80329}" type="pres">
      <dgm:prSet presAssocID="{29FD558D-BEB6-439B-B559-A7A1C07B2A39}" presName="hierRoot2" presStyleCnt="0"/>
      <dgm:spPr/>
    </dgm:pt>
    <dgm:pt modelId="{F9AA0A59-9959-440A-8BBC-A8C2C5AC10EF}" type="pres">
      <dgm:prSet presAssocID="{29FD558D-BEB6-439B-B559-A7A1C07B2A39}" presName="composite2" presStyleCnt="0"/>
      <dgm:spPr/>
    </dgm:pt>
    <dgm:pt modelId="{0141F1F6-CEB7-4C96-B577-BB635AD84B35}" type="pres">
      <dgm:prSet presAssocID="{29FD558D-BEB6-439B-B559-A7A1C07B2A39}" presName="background2" presStyleLbl="node2" presStyleIdx="0" presStyleCnt="1"/>
      <dgm:spPr/>
    </dgm:pt>
    <dgm:pt modelId="{C2D9E811-D722-44C2-A007-80C01D3B1D7A}" type="pres">
      <dgm:prSet presAssocID="{29FD558D-BEB6-439B-B559-A7A1C07B2A39}" presName="text2" presStyleLbl="fgAcc2" presStyleIdx="0" presStyleCnt="1">
        <dgm:presLayoutVars>
          <dgm:chPref val="3"/>
        </dgm:presLayoutVars>
      </dgm:prSet>
      <dgm:spPr/>
    </dgm:pt>
    <dgm:pt modelId="{79E504CD-469F-4843-8B32-D5C66DE930EE}" type="pres">
      <dgm:prSet presAssocID="{29FD558D-BEB6-439B-B559-A7A1C07B2A39}" presName="hierChild3" presStyleCnt="0"/>
      <dgm:spPr/>
    </dgm:pt>
    <dgm:pt modelId="{324BFCCC-8C66-4312-B7C3-D16EE1FEC252}" type="pres">
      <dgm:prSet presAssocID="{42B6E7DC-1864-4784-926C-48A5D7D9BA35}" presName="Name17" presStyleLbl="parChTrans1D3" presStyleIdx="0" presStyleCnt="3"/>
      <dgm:spPr/>
    </dgm:pt>
    <dgm:pt modelId="{AA2276C4-04D8-41EB-A793-0299657A5FFF}" type="pres">
      <dgm:prSet presAssocID="{3C788F7C-D2F3-4D9F-AD1C-5F3E3A23A236}" presName="hierRoot3" presStyleCnt="0"/>
      <dgm:spPr/>
    </dgm:pt>
    <dgm:pt modelId="{FDDC8374-863E-4B27-A599-43F2D165F4BF}" type="pres">
      <dgm:prSet presAssocID="{3C788F7C-D2F3-4D9F-AD1C-5F3E3A23A236}" presName="composite3" presStyleCnt="0"/>
      <dgm:spPr/>
    </dgm:pt>
    <dgm:pt modelId="{52BB5220-92E2-473E-A6A2-04EAB71C29D4}" type="pres">
      <dgm:prSet presAssocID="{3C788F7C-D2F3-4D9F-AD1C-5F3E3A23A236}" presName="background3" presStyleLbl="node3" presStyleIdx="0" presStyleCnt="3"/>
      <dgm:spPr/>
    </dgm:pt>
    <dgm:pt modelId="{A6C8A4E2-BE34-4017-9C0A-F8F79AD893E0}" type="pres">
      <dgm:prSet presAssocID="{3C788F7C-D2F3-4D9F-AD1C-5F3E3A23A236}" presName="text3" presStyleLbl="fgAcc3" presStyleIdx="0" presStyleCnt="3">
        <dgm:presLayoutVars>
          <dgm:chPref val="3"/>
        </dgm:presLayoutVars>
      </dgm:prSet>
      <dgm:spPr/>
    </dgm:pt>
    <dgm:pt modelId="{ABB80D6E-F3E6-4392-95BF-AB289446ED01}" type="pres">
      <dgm:prSet presAssocID="{3C788F7C-D2F3-4D9F-AD1C-5F3E3A23A236}" presName="hierChild4" presStyleCnt="0"/>
      <dgm:spPr/>
    </dgm:pt>
    <dgm:pt modelId="{F4998B74-59A0-4FBC-83BD-0D6011B5C987}" type="pres">
      <dgm:prSet presAssocID="{40B781E8-E689-4A7B-B637-E4B33EF8C17F}" presName="Name23" presStyleLbl="parChTrans1D4" presStyleIdx="0" presStyleCnt="6"/>
      <dgm:spPr/>
    </dgm:pt>
    <dgm:pt modelId="{78119616-7869-4B2C-8994-FABFD0F8C985}" type="pres">
      <dgm:prSet presAssocID="{6B64644B-EFAD-4380-ADCE-6EDC45FF482D}" presName="hierRoot4" presStyleCnt="0"/>
      <dgm:spPr/>
    </dgm:pt>
    <dgm:pt modelId="{6CF1C96E-FAC9-4B8D-A814-9EE18D4793E4}" type="pres">
      <dgm:prSet presAssocID="{6B64644B-EFAD-4380-ADCE-6EDC45FF482D}" presName="composite4" presStyleCnt="0"/>
      <dgm:spPr/>
    </dgm:pt>
    <dgm:pt modelId="{4F8351F1-E905-431E-B516-EB094D2E092D}" type="pres">
      <dgm:prSet presAssocID="{6B64644B-EFAD-4380-ADCE-6EDC45FF482D}" presName="background4" presStyleLbl="node4" presStyleIdx="0" presStyleCnt="6"/>
      <dgm:spPr/>
    </dgm:pt>
    <dgm:pt modelId="{7E4F671B-EB0D-46AF-9062-A9D32AFE97BE}" type="pres">
      <dgm:prSet presAssocID="{6B64644B-EFAD-4380-ADCE-6EDC45FF482D}" presName="text4" presStyleLbl="fgAcc4" presStyleIdx="0" presStyleCnt="6">
        <dgm:presLayoutVars>
          <dgm:chPref val="3"/>
        </dgm:presLayoutVars>
      </dgm:prSet>
      <dgm:spPr/>
    </dgm:pt>
    <dgm:pt modelId="{8592882A-478B-4A19-9E73-6D7922E4057E}" type="pres">
      <dgm:prSet presAssocID="{6B64644B-EFAD-4380-ADCE-6EDC45FF482D}" presName="hierChild5" presStyleCnt="0"/>
      <dgm:spPr/>
    </dgm:pt>
    <dgm:pt modelId="{54842005-F41B-4FA2-AF55-E571089A0CAE}" type="pres">
      <dgm:prSet presAssocID="{22056017-0382-456F-BC73-03AC1E6923B8}" presName="Name23" presStyleLbl="parChTrans1D4" presStyleIdx="1" presStyleCnt="6"/>
      <dgm:spPr/>
    </dgm:pt>
    <dgm:pt modelId="{0A0D6F69-7A14-4CFD-A3A8-CDE10A9E6CEA}" type="pres">
      <dgm:prSet presAssocID="{63845A61-CC57-483F-A2E1-E22249D01C12}" presName="hierRoot4" presStyleCnt="0"/>
      <dgm:spPr/>
    </dgm:pt>
    <dgm:pt modelId="{B93AC240-7623-4B6C-9B87-1936A250CC56}" type="pres">
      <dgm:prSet presAssocID="{63845A61-CC57-483F-A2E1-E22249D01C12}" presName="composite4" presStyleCnt="0"/>
      <dgm:spPr/>
    </dgm:pt>
    <dgm:pt modelId="{517815E4-6AB8-4869-AC30-ECE7DF18934A}" type="pres">
      <dgm:prSet presAssocID="{63845A61-CC57-483F-A2E1-E22249D01C12}" presName="background4" presStyleLbl="node4" presStyleIdx="1" presStyleCnt="6"/>
      <dgm:spPr/>
    </dgm:pt>
    <dgm:pt modelId="{424C08B5-8A13-458B-87D8-7C1899878A7B}" type="pres">
      <dgm:prSet presAssocID="{63845A61-CC57-483F-A2E1-E22249D01C12}" presName="text4" presStyleLbl="fgAcc4" presStyleIdx="1" presStyleCnt="6">
        <dgm:presLayoutVars>
          <dgm:chPref val="3"/>
        </dgm:presLayoutVars>
      </dgm:prSet>
      <dgm:spPr/>
    </dgm:pt>
    <dgm:pt modelId="{51F2D412-FF50-4D3B-8568-A14781A7291A}" type="pres">
      <dgm:prSet presAssocID="{63845A61-CC57-483F-A2E1-E22249D01C12}" presName="hierChild5" presStyleCnt="0"/>
      <dgm:spPr/>
    </dgm:pt>
    <dgm:pt modelId="{B36FF834-9364-45AA-AF13-BF3CBD505F3D}" type="pres">
      <dgm:prSet presAssocID="{A8CF8DE4-869D-40DD-8050-C909BEADA2D7}" presName="Name17" presStyleLbl="parChTrans1D3" presStyleIdx="1" presStyleCnt="3"/>
      <dgm:spPr/>
    </dgm:pt>
    <dgm:pt modelId="{4466F8DB-F282-4224-B032-96F9912F24F1}" type="pres">
      <dgm:prSet presAssocID="{25807D2F-D74E-4882-B3D0-10B239677BF8}" presName="hierRoot3" presStyleCnt="0"/>
      <dgm:spPr/>
    </dgm:pt>
    <dgm:pt modelId="{8921E3F2-D1ED-4D2C-BFCD-45BA01DE521C}" type="pres">
      <dgm:prSet presAssocID="{25807D2F-D74E-4882-B3D0-10B239677BF8}" presName="composite3" presStyleCnt="0"/>
      <dgm:spPr/>
    </dgm:pt>
    <dgm:pt modelId="{A67B6F07-A4A8-4F91-ADB2-E838A9B37308}" type="pres">
      <dgm:prSet presAssocID="{25807D2F-D74E-4882-B3D0-10B239677BF8}" presName="background3" presStyleLbl="node3" presStyleIdx="1" presStyleCnt="3"/>
      <dgm:spPr/>
    </dgm:pt>
    <dgm:pt modelId="{350634E8-A9FF-494B-80AF-10DB97C1A048}" type="pres">
      <dgm:prSet presAssocID="{25807D2F-D74E-4882-B3D0-10B239677BF8}" presName="text3" presStyleLbl="fgAcc3" presStyleIdx="1" presStyleCnt="3">
        <dgm:presLayoutVars>
          <dgm:chPref val="3"/>
        </dgm:presLayoutVars>
      </dgm:prSet>
      <dgm:spPr/>
    </dgm:pt>
    <dgm:pt modelId="{C7F531BC-8A4E-4F47-B2DD-A2A6853035A8}" type="pres">
      <dgm:prSet presAssocID="{25807D2F-D74E-4882-B3D0-10B239677BF8}" presName="hierChild4" presStyleCnt="0"/>
      <dgm:spPr/>
    </dgm:pt>
    <dgm:pt modelId="{6BC3695C-1F83-4F54-871B-9BFF7012CB4E}" type="pres">
      <dgm:prSet presAssocID="{F3881306-B9B7-4763-84C9-6F03A9204B62}" presName="Name23" presStyleLbl="parChTrans1D4" presStyleIdx="2" presStyleCnt="6"/>
      <dgm:spPr/>
    </dgm:pt>
    <dgm:pt modelId="{2141A9B1-A92C-493B-8C1C-4E9293673774}" type="pres">
      <dgm:prSet presAssocID="{D9411703-C66E-4488-B94A-A8602A4AA5AB}" presName="hierRoot4" presStyleCnt="0"/>
      <dgm:spPr/>
    </dgm:pt>
    <dgm:pt modelId="{1003D201-5940-4FD1-AA7C-14BA3B9C9470}" type="pres">
      <dgm:prSet presAssocID="{D9411703-C66E-4488-B94A-A8602A4AA5AB}" presName="composite4" presStyleCnt="0"/>
      <dgm:spPr/>
    </dgm:pt>
    <dgm:pt modelId="{FA6CF5F9-C609-4CCF-978F-5DB0321C002F}" type="pres">
      <dgm:prSet presAssocID="{D9411703-C66E-4488-B94A-A8602A4AA5AB}" presName="background4" presStyleLbl="node4" presStyleIdx="2" presStyleCnt="6"/>
      <dgm:spPr/>
    </dgm:pt>
    <dgm:pt modelId="{D6CAC6FE-A1BE-45DA-A95A-D3A2033832E6}" type="pres">
      <dgm:prSet presAssocID="{D9411703-C66E-4488-B94A-A8602A4AA5AB}" presName="text4" presStyleLbl="fgAcc4" presStyleIdx="2" presStyleCnt="6">
        <dgm:presLayoutVars>
          <dgm:chPref val="3"/>
        </dgm:presLayoutVars>
      </dgm:prSet>
      <dgm:spPr/>
    </dgm:pt>
    <dgm:pt modelId="{5CDD5C6B-2D2C-4E1A-9F99-88CD547FA55B}" type="pres">
      <dgm:prSet presAssocID="{D9411703-C66E-4488-B94A-A8602A4AA5AB}" presName="hierChild5" presStyleCnt="0"/>
      <dgm:spPr/>
    </dgm:pt>
    <dgm:pt modelId="{F6DC456E-4796-46FD-9E2E-A51828C4B83B}" type="pres">
      <dgm:prSet presAssocID="{62D173D0-A817-460F-AAC2-FD288FEBED3C}" presName="Name23" presStyleLbl="parChTrans1D4" presStyleIdx="3" presStyleCnt="6"/>
      <dgm:spPr/>
    </dgm:pt>
    <dgm:pt modelId="{5B2DC16B-4F55-450D-A409-D5B456525BC1}" type="pres">
      <dgm:prSet presAssocID="{73676CF8-2159-45CD-AE31-5D3919730B53}" presName="hierRoot4" presStyleCnt="0"/>
      <dgm:spPr/>
    </dgm:pt>
    <dgm:pt modelId="{9C202C39-2DA8-4CB0-95D6-3D26C62C2C43}" type="pres">
      <dgm:prSet presAssocID="{73676CF8-2159-45CD-AE31-5D3919730B53}" presName="composite4" presStyleCnt="0"/>
      <dgm:spPr/>
    </dgm:pt>
    <dgm:pt modelId="{57523274-06DD-4087-BE9C-D6C31CF9AC24}" type="pres">
      <dgm:prSet presAssocID="{73676CF8-2159-45CD-AE31-5D3919730B53}" presName="background4" presStyleLbl="node4" presStyleIdx="3" presStyleCnt="6"/>
      <dgm:spPr/>
    </dgm:pt>
    <dgm:pt modelId="{847082B8-6A74-4DB8-BDD4-330930C11C04}" type="pres">
      <dgm:prSet presAssocID="{73676CF8-2159-45CD-AE31-5D3919730B53}" presName="text4" presStyleLbl="fgAcc4" presStyleIdx="3" presStyleCnt="6">
        <dgm:presLayoutVars>
          <dgm:chPref val="3"/>
        </dgm:presLayoutVars>
      </dgm:prSet>
      <dgm:spPr/>
    </dgm:pt>
    <dgm:pt modelId="{CAD42248-DE35-4730-A0E8-3386ACB0E3CB}" type="pres">
      <dgm:prSet presAssocID="{73676CF8-2159-45CD-AE31-5D3919730B53}" presName="hierChild5" presStyleCnt="0"/>
      <dgm:spPr/>
    </dgm:pt>
    <dgm:pt modelId="{48CBB795-D9EA-4605-A538-B7F48D3D381D}" type="pres">
      <dgm:prSet presAssocID="{98A086F5-14D1-46A5-BA98-F8F8DBD3BB85}" presName="Name17" presStyleLbl="parChTrans1D3" presStyleIdx="2" presStyleCnt="3"/>
      <dgm:spPr/>
    </dgm:pt>
    <dgm:pt modelId="{1B98F5A6-C09D-420D-8205-C83014C2AC37}" type="pres">
      <dgm:prSet presAssocID="{37AA9F7B-D216-4281-919A-58E09EB05B36}" presName="hierRoot3" presStyleCnt="0"/>
      <dgm:spPr/>
    </dgm:pt>
    <dgm:pt modelId="{345E30B8-2E16-4CC0-BD41-CC201CF6B952}" type="pres">
      <dgm:prSet presAssocID="{37AA9F7B-D216-4281-919A-58E09EB05B36}" presName="composite3" presStyleCnt="0"/>
      <dgm:spPr/>
    </dgm:pt>
    <dgm:pt modelId="{04960211-2C9E-4CB9-B314-87E137CDA1B0}" type="pres">
      <dgm:prSet presAssocID="{37AA9F7B-D216-4281-919A-58E09EB05B36}" presName="background3" presStyleLbl="node3" presStyleIdx="2" presStyleCnt="3"/>
      <dgm:spPr/>
    </dgm:pt>
    <dgm:pt modelId="{92EC728C-7872-46C4-8E5C-EB787FF03B95}" type="pres">
      <dgm:prSet presAssocID="{37AA9F7B-D216-4281-919A-58E09EB05B36}" presName="text3" presStyleLbl="fgAcc3" presStyleIdx="2" presStyleCnt="3">
        <dgm:presLayoutVars>
          <dgm:chPref val="3"/>
        </dgm:presLayoutVars>
      </dgm:prSet>
      <dgm:spPr/>
    </dgm:pt>
    <dgm:pt modelId="{C72EFB57-F6C6-468A-BE48-E3C3934B67A8}" type="pres">
      <dgm:prSet presAssocID="{37AA9F7B-D216-4281-919A-58E09EB05B36}" presName="hierChild4" presStyleCnt="0"/>
      <dgm:spPr/>
    </dgm:pt>
    <dgm:pt modelId="{E51011F6-0FE3-48BF-9CA5-2ECDD9AF8092}" type="pres">
      <dgm:prSet presAssocID="{5EA41D91-A867-46E1-A991-BE4747EFBCB0}" presName="Name23" presStyleLbl="parChTrans1D4" presStyleIdx="4" presStyleCnt="6"/>
      <dgm:spPr/>
    </dgm:pt>
    <dgm:pt modelId="{C2747076-3E5D-41C9-B56F-63FA90271337}" type="pres">
      <dgm:prSet presAssocID="{431FDCCE-E015-42F6-AE63-5C2480E8792A}" presName="hierRoot4" presStyleCnt="0"/>
      <dgm:spPr/>
    </dgm:pt>
    <dgm:pt modelId="{87D7841F-6641-4FD0-98BE-346AF428AD79}" type="pres">
      <dgm:prSet presAssocID="{431FDCCE-E015-42F6-AE63-5C2480E8792A}" presName="composite4" presStyleCnt="0"/>
      <dgm:spPr/>
    </dgm:pt>
    <dgm:pt modelId="{245E7618-331F-4E3D-84B0-519C27976A53}" type="pres">
      <dgm:prSet presAssocID="{431FDCCE-E015-42F6-AE63-5C2480E8792A}" presName="background4" presStyleLbl="node4" presStyleIdx="4" presStyleCnt="6"/>
      <dgm:spPr/>
    </dgm:pt>
    <dgm:pt modelId="{9CA79EDD-C117-4E82-AA80-9DBAB74864BC}" type="pres">
      <dgm:prSet presAssocID="{431FDCCE-E015-42F6-AE63-5C2480E8792A}" presName="text4" presStyleLbl="fgAcc4" presStyleIdx="4" presStyleCnt="6">
        <dgm:presLayoutVars>
          <dgm:chPref val="3"/>
        </dgm:presLayoutVars>
      </dgm:prSet>
      <dgm:spPr/>
    </dgm:pt>
    <dgm:pt modelId="{EDD83F18-5FC1-4887-A2CF-EFDA4ED886E0}" type="pres">
      <dgm:prSet presAssocID="{431FDCCE-E015-42F6-AE63-5C2480E8792A}" presName="hierChild5" presStyleCnt="0"/>
      <dgm:spPr/>
    </dgm:pt>
    <dgm:pt modelId="{52F0C06C-D6B4-4739-888D-892A47149454}" type="pres">
      <dgm:prSet presAssocID="{509EC486-E8BC-4252-B421-2087A484C3BF}" presName="Name23" presStyleLbl="parChTrans1D4" presStyleIdx="5" presStyleCnt="6"/>
      <dgm:spPr/>
    </dgm:pt>
    <dgm:pt modelId="{D07C02D2-6432-4F53-9916-85311259E7C5}" type="pres">
      <dgm:prSet presAssocID="{3828D588-F6D6-41CF-93D8-E39E211872C7}" presName="hierRoot4" presStyleCnt="0"/>
      <dgm:spPr/>
    </dgm:pt>
    <dgm:pt modelId="{EDD03E57-706E-4771-BBD4-7BB7F2A87C60}" type="pres">
      <dgm:prSet presAssocID="{3828D588-F6D6-41CF-93D8-E39E211872C7}" presName="composite4" presStyleCnt="0"/>
      <dgm:spPr/>
    </dgm:pt>
    <dgm:pt modelId="{519255D6-9468-4BFF-98E3-F448F99B3E30}" type="pres">
      <dgm:prSet presAssocID="{3828D588-F6D6-41CF-93D8-E39E211872C7}" presName="background4" presStyleLbl="node4" presStyleIdx="5" presStyleCnt="6"/>
      <dgm:spPr/>
    </dgm:pt>
    <dgm:pt modelId="{4B270F98-8698-420E-B8B7-1A68D41A16FF}" type="pres">
      <dgm:prSet presAssocID="{3828D588-F6D6-41CF-93D8-E39E211872C7}" presName="text4" presStyleLbl="fgAcc4" presStyleIdx="5" presStyleCnt="6">
        <dgm:presLayoutVars>
          <dgm:chPref val="3"/>
        </dgm:presLayoutVars>
      </dgm:prSet>
      <dgm:spPr/>
    </dgm:pt>
    <dgm:pt modelId="{85C384B8-9013-4299-93A0-1A17A77570DA}" type="pres">
      <dgm:prSet presAssocID="{3828D588-F6D6-41CF-93D8-E39E211872C7}" presName="hierChild5" presStyleCnt="0"/>
      <dgm:spPr/>
    </dgm:pt>
  </dgm:ptLst>
  <dgm:cxnLst>
    <dgm:cxn modelId="{7C7AC10A-649F-40E3-9EC9-CD07B15E5169}" type="presOf" srcId="{37AA9F7B-D216-4281-919A-58E09EB05B36}" destId="{92EC728C-7872-46C4-8E5C-EB787FF03B95}" srcOrd="0" destOrd="0" presId="urn:microsoft.com/office/officeart/2005/8/layout/hierarchy1"/>
    <dgm:cxn modelId="{33640911-3B3F-4FF3-88BD-0DEB2325D556}" srcId="{25807D2F-D74E-4882-B3D0-10B239677BF8}" destId="{D9411703-C66E-4488-B94A-A8602A4AA5AB}" srcOrd="0" destOrd="0" parTransId="{F3881306-B9B7-4763-84C9-6F03A9204B62}" sibTransId="{F0FA8334-EA61-46D0-A592-77C46126FCD4}"/>
    <dgm:cxn modelId="{6D764E20-ABE8-47ED-BEFB-517FAA62CC24}" type="presOf" srcId="{29FD558D-BEB6-439B-B559-A7A1C07B2A39}" destId="{C2D9E811-D722-44C2-A007-80C01D3B1D7A}" srcOrd="0" destOrd="0" presId="urn:microsoft.com/office/officeart/2005/8/layout/hierarchy1"/>
    <dgm:cxn modelId="{0B9ACA22-3422-4E44-8571-1C1180A0CD95}" srcId="{29FD558D-BEB6-439B-B559-A7A1C07B2A39}" destId="{3C788F7C-D2F3-4D9F-AD1C-5F3E3A23A236}" srcOrd="0" destOrd="0" parTransId="{42B6E7DC-1864-4784-926C-48A5D7D9BA35}" sibTransId="{70C1F3E7-42E5-449A-851E-32142279B3D0}"/>
    <dgm:cxn modelId="{D302972C-4190-4EAF-9E54-DCBAEAA63E52}" srcId="{37AA9F7B-D216-4281-919A-58E09EB05B36}" destId="{431FDCCE-E015-42F6-AE63-5C2480E8792A}" srcOrd="0" destOrd="0" parTransId="{5EA41D91-A867-46E1-A991-BE4747EFBCB0}" sibTransId="{7088790E-2415-4001-B8A5-AB0BCD377248}"/>
    <dgm:cxn modelId="{FBB30130-41C9-4524-BA1A-F86C7FFE79C6}" srcId="{37AA9F7B-D216-4281-919A-58E09EB05B36}" destId="{3828D588-F6D6-41CF-93D8-E39E211872C7}" srcOrd="1" destOrd="0" parTransId="{509EC486-E8BC-4252-B421-2087A484C3BF}" sibTransId="{4386C4B4-A72E-4C6F-88FB-69B18EAB2D48}"/>
    <dgm:cxn modelId="{60555337-124F-4D81-8E69-EA943447FB58}" type="presOf" srcId="{25807D2F-D74E-4882-B3D0-10B239677BF8}" destId="{350634E8-A9FF-494B-80AF-10DB97C1A048}" srcOrd="0" destOrd="0" presId="urn:microsoft.com/office/officeart/2005/8/layout/hierarchy1"/>
    <dgm:cxn modelId="{A1FD6E5B-BBD0-4A0D-A26C-A33F016DCF47}" type="presOf" srcId="{5EA41D91-A867-46E1-A991-BE4747EFBCB0}" destId="{E51011F6-0FE3-48BF-9CA5-2ECDD9AF8092}" srcOrd="0" destOrd="0" presId="urn:microsoft.com/office/officeart/2005/8/layout/hierarchy1"/>
    <dgm:cxn modelId="{0F79335D-3A70-49B5-BE17-89C7CDCAC7FA}" type="presOf" srcId="{42B6E7DC-1864-4784-926C-48A5D7D9BA35}" destId="{324BFCCC-8C66-4312-B7C3-D16EE1FEC252}" srcOrd="0" destOrd="0" presId="urn:microsoft.com/office/officeart/2005/8/layout/hierarchy1"/>
    <dgm:cxn modelId="{9D65535F-84C7-4B1A-A440-F0E6B8FB91D6}" type="presOf" srcId="{3C788F7C-D2F3-4D9F-AD1C-5F3E3A23A236}" destId="{A6C8A4E2-BE34-4017-9C0A-F8F79AD893E0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07D98449-3E87-4DAC-800E-D8613C4CE093}" srcId="{29FD558D-BEB6-439B-B559-A7A1C07B2A39}" destId="{37AA9F7B-D216-4281-919A-58E09EB05B36}" srcOrd="2" destOrd="0" parTransId="{98A086F5-14D1-46A5-BA98-F8F8DBD3BB85}" sibTransId="{3E793A1F-9803-4E52-BC16-9E6638C96A4D}"/>
    <dgm:cxn modelId="{06F4456E-B967-4D9C-B98E-B54DF14C9937}" type="presOf" srcId="{6B64644B-EFAD-4380-ADCE-6EDC45FF482D}" destId="{7E4F671B-EB0D-46AF-9062-A9D32AFE97BE}" srcOrd="0" destOrd="0" presId="urn:microsoft.com/office/officeart/2005/8/layout/hierarchy1"/>
    <dgm:cxn modelId="{155DD16F-7523-4A7F-8B2B-CF7770542A6A}" type="presOf" srcId="{C67C92A7-8A3B-4923-A0B7-142254052B0A}" destId="{5B3351EC-8A39-4553-9A21-7FDAFD4E518B}" srcOrd="0" destOrd="0" presId="urn:microsoft.com/office/officeart/2005/8/layout/hierarchy1"/>
    <dgm:cxn modelId="{86329F76-A1E7-4A7A-B171-E5D33C841482}" type="presOf" srcId="{62D173D0-A817-460F-AAC2-FD288FEBED3C}" destId="{F6DC456E-4796-46FD-9E2E-A51828C4B83B}" srcOrd="0" destOrd="0" presId="urn:microsoft.com/office/officeart/2005/8/layout/hierarchy1"/>
    <dgm:cxn modelId="{EE13A956-C534-4298-B456-CC3A82B2B33B}" srcId="{29FD558D-BEB6-439B-B559-A7A1C07B2A39}" destId="{25807D2F-D74E-4882-B3D0-10B239677BF8}" srcOrd="1" destOrd="0" parTransId="{A8CF8DE4-869D-40DD-8050-C909BEADA2D7}" sibTransId="{9CC95DD1-CB20-4070-9AC6-088957A48D92}"/>
    <dgm:cxn modelId="{CF13AE76-5D31-4418-AA54-1BFD3C875172}" srcId="{3C788F7C-D2F3-4D9F-AD1C-5F3E3A23A236}" destId="{63845A61-CC57-483F-A2E1-E22249D01C12}" srcOrd="1" destOrd="0" parTransId="{22056017-0382-456F-BC73-03AC1E6923B8}" sibTransId="{2BE91B6F-7B4F-4635-B91D-BE0A2D1470E0}"/>
    <dgm:cxn modelId="{11D46283-57A3-41FA-8873-997BEAEE8E4C}" type="presOf" srcId="{F3881306-B9B7-4763-84C9-6F03A9204B62}" destId="{6BC3695C-1F83-4F54-871B-9BFF7012CB4E}" srcOrd="0" destOrd="0" presId="urn:microsoft.com/office/officeart/2005/8/layout/hierarchy1"/>
    <dgm:cxn modelId="{4A855189-690E-439D-96D8-672A32D00369}" type="presOf" srcId="{D9411703-C66E-4488-B94A-A8602A4AA5AB}" destId="{D6CAC6FE-A1BE-45DA-A95A-D3A2033832E6}" srcOrd="0" destOrd="0" presId="urn:microsoft.com/office/officeart/2005/8/layout/hierarchy1"/>
    <dgm:cxn modelId="{00FF548F-B521-4F48-8317-BB4119753795}" type="presOf" srcId="{63845A61-CC57-483F-A2E1-E22249D01C12}" destId="{424C08B5-8A13-458B-87D8-7C1899878A7B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D4E7C2A1-E1C0-4231-8176-56D6529F2683}" type="presOf" srcId="{3828D588-F6D6-41CF-93D8-E39E211872C7}" destId="{4B270F98-8698-420E-B8B7-1A68D41A16FF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2E4396B2-C3C0-45D8-A518-3C651E22DF38}" type="presOf" srcId="{431FDCCE-E015-42F6-AE63-5C2480E8792A}" destId="{9CA79EDD-C117-4E82-AA80-9DBAB74864BC}" srcOrd="0" destOrd="0" presId="urn:microsoft.com/office/officeart/2005/8/layout/hierarchy1"/>
    <dgm:cxn modelId="{34FEA8B9-59FB-4AA8-A42C-2D928ED30C64}" type="presOf" srcId="{509EC486-E8BC-4252-B421-2087A484C3BF}" destId="{52F0C06C-D6B4-4739-888D-892A47149454}" srcOrd="0" destOrd="0" presId="urn:microsoft.com/office/officeart/2005/8/layout/hierarchy1"/>
    <dgm:cxn modelId="{0F8E56D2-0E32-42EB-9EBC-10E98881EBE8}" type="presOf" srcId="{40B781E8-E689-4A7B-B637-E4B33EF8C17F}" destId="{F4998B74-59A0-4FBC-83BD-0D6011B5C987}" srcOrd="0" destOrd="0" presId="urn:microsoft.com/office/officeart/2005/8/layout/hierarchy1"/>
    <dgm:cxn modelId="{B37E4AD4-6AC3-482B-9076-2B03DE5D88AB}" type="presOf" srcId="{A8CF8DE4-869D-40DD-8050-C909BEADA2D7}" destId="{B36FF834-9364-45AA-AF13-BF3CBD505F3D}" srcOrd="0" destOrd="0" presId="urn:microsoft.com/office/officeart/2005/8/layout/hierarchy1"/>
    <dgm:cxn modelId="{EDD25CD6-987F-4D71-82FC-628C36123F32}" srcId="{F08F0830-54A0-4E7A-834F-37D0EFAF184D}" destId="{29FD558D-BEB6-439B-B559-A7A1C07B2A39}" srcOrd="0" destOrd="0" parTransId="{C67C92A7-8A3B-4923-A0B7-142254052B0A}" sibTransId="{2BEB0AF0-DAE0-4453-A9EE-76052116AD9F}"/>
    <dgm:cxn modelId="{9A60B0E6-A648-4A85-8C51-27658A49046C}" type="presOf" srcId="{98A086F5-14D1-46A5-BA98-F8F8DBD3BB85}" destId="{48CBB795-D9EA-4605-A538-B7F48D3D381D}" srcOrd="0" destOrd="0" presId="urn:microsoft.com/office/officeart/2005/8/layout/hierarchy1"/>
    <dgm:cxn modelId="{69537DE8-7A75-49B7-B1D0-5D18E7A38FA1}" type="presOf" srcId="{73676CF8-2159-45CD-AE31-5D3919730B53}" destId="{847082B8-6A74-4DB8-BDD4-330930C11C04}" srcOrd="0" destOrd="0" presId="urn:microsoft.com/office/officeart/2005/8/layout/hierarchy1"/>
    <dgm:cxn modelId="{42C8E0E9-1441-4D81-9D7B-671A94B342F7}" type="presOf" srcId="{22056017-0382-456F-BC73-03AC1E6923B8}" destId="{54842005-F41B-4FA2-AF55-E571089A0CAE}" srcOrd="0" destOrd="0" presId="urn:microsoft.com/office/officeart/2005/8/layout/hierarchy1"/>
    <dgm:cxn modelId="{7EA0D4EA-48EB-45E4-AA66-E2007673690E}" srcId="{3C788F7C-D2F3-4D9F-AD1C-5F3E3A23A236}" destId="{6B64644B-EFAD-4380-ADCE-6EDC45FF482D}" srcOrd="0" destOrd="0" parTransId="{40B781E8-E689-4A7B-B637-E4B33EF8C17F}" sibTransId="{8A782D34-BCD1-423D-A8CB-1781C1FC784F}"/>
    <dgm:cxn modelId="{D48602FC-5C70-45E3-9095-AE6D77A0AA3D}" srcId="{25807D2F-D74E-4882-B3D0-10B239677BF8}" destId="{73676CF8-2159-45CD-AE31-5D3919730B53}" srcOrd="1" destOrd="0" parTransId="{62D173D0-A817-460F-AAC2-FD288FEBED3C}" sibTransId="{3C852AA8-ED25-4A9A-AF32-FA2CC2D70E44}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F3FE71A7-A2F2-4E1B-9E1A-3ECF9A114F42}" type="presParOf" srcId="{474881FC-1807-4637-B0F8-87AD876C9B4D}" destId="{5B3351EC-8A39-4553-9A21-7FDAFD4E518B}" srcOrd="0" destOrd="0" presId="urn:microsoft.com/office/officeart/2005/8/layout/hierarchy1"/>
    <dgm:cxn modelId="{A63D8AA0-EF34-484C-8BBC-944424C942C4}" type="presParOf" srcId="{474881FC-1807-4637-B0F8-87AD876C9B4D}" destId="{4C88C50C-4832-4FDE-90E7-3620D9C80329}" srcOrd="1" destOrd="0" presId="urn:microsoft.com/office/officeart/2005/8/layout/hierarchy1"/>
    <dgm:cxn modelId="{CE8977F2-7276-463B-852E-BFF6372808B9}" type="presParOf" srcId="{4C88C50C-4832-4FDE-90E7-3620D9C80329}" destId="{F9AA0A59-9959-440A-8BBC-A8C2C5AC10EF}" srcOrd="0" destOrd="0" presId="urn:microsoft.com/office/officeart/2005/8/layout/hierarchy1"/>
    <dgm:cxn modelId="{F5709EA2-6AE5-4886-8CFA-4833E99DB525}" type="presParOf" srcId="{F9AA0A59-9959-440A-8BBC-A8C2C5AC10EF}" destId="{0141F1F6-CEB7-4C96-B577-BB635AD84B35}" srcOrd="0" destOrd="0" presId="urn:microsoft.com/office/officeart/2005/8/layout/hierarchy1"/>
    <dgm:cxn modelId="{2EC0BD80-91DE-48A4-BF5F-CCD3A94F630E}" type="presParOf" srcId="{F9AA0A59-9959-440A-8BBC-A8C2C5AC10EF}" destId="{C2D9E811-D722-44C2-A007-80C01D3B1D7A}" srcOrd="1" destOrd="0" presId="urn:microsoft.com/office/officeart/2005/8/layout/hierarchy1"/>
    <dgm:cxn modelId="{9C26FE6D-1CA3-46E1-8805-93CC9AD5A9E9}" type="presParOf" srcId="{4C88C50C-4832-4FDE-90E7-3620D9C80329}" destId="{79E504CD-469F-4843-8B32-D5C66DE930EE}" srcOrd="1" destOrd="0" presId="urn:microsoft.com/office/officeart/2005/8/layout/hierarchy1"/>
    <dgm:cxn modelId="{369FD846-5FAE-4A62-8208-209A0093E3AA}" type="presParOf" srcId="{79E504CD-469F-4843-8B32-D5C66DE930EE}" destId="{324BFCCC-8C66-4312-B7C3-D16EE1FEC252}" srcOrd="0" destOrd="0" presId="urn:microsoft.com/office/officeart/2005/8/layout/hierarchy1"/>
    <dgm:cxn modelId="{207B0A0B-8036-49C9-8714-237DB8D7F5D5}" type="presParOf" srcId="{79E504CD-469F-4843-8B32-D5C66DE930EE}" destId="{AA2276C4-04D8-41EB-A793-0299657A5FFF}" srcOrd="1" destOrd="0" presId="urn:microsoft.com/office/officeart/2005/8/layout/hierarchy1"/>
    <dgm:cxn modelId="{249228A4-70E2-4CD1-9F14-A2CDAB652323}" type="presParOf" srcId="{AA2276C4-04D8-41EB-A793-0299657A5FFF}" destId="{FDDC8374-863E-4B27-A599-43F2D165F4BF}" srcOrd="0" destOrd="0" presId="urn:microsoft.com/office/officeart/2005/8/layout/hierarchy1"/>
    <dgm:cxn modelId="{9B8C976B-1070-4DE7-90EA-ABEAA43E0F18}" type="presParOf" srcId="{FDDC8374-863E-4B27-A599-43F2D165F4BF}" destId="{52BB5220-92E2-473E-A6A2-04EAB71C29D4}" srcOrd="0" destOrd="0" presId="urn:microsoft.com/office/officeart/2005/8/layout/hierarchy1"/>
    <dgm:cxn modelId="{DD56BC36-4484-4655-99B5-3C3492D48EAB}" type="presParOf" srcId="{FDDC8374-863E-4B27-A599-43F2D165F4BF}" destId="{A6C8A4E2-BE34-4017-9C0A-F8F79AD893E0}" srcOrd="1" destOrd="0" presId="urn:microsoft.com/office/officeart/2005/8/layout/hierarchy1"/>
    <dgm:cxn modelId="{FD7F908B-F425-4D46-BE49-24ED2BB47E85}" type="presParOf" srcId="{AA2276C4-04D8-41EB-A793-0299657A5FFF}" destId="{ABB80D6E-F3E6-4392-95BF-AB289446ED01}" srcOrd="1" destOrd="0" presId="urn:microsoft.com/office/officeart/2005/8/layout/hierarchy1"/>
    <dgm:cxn modelId="{C2B620D8-B7B7-4BE0-A671-916D43758CCC}" type="presParOf" srcId="{ABB80D6E-F3E6-4392-95BF-AB289446ED01}" destId="{F4998B74-59A0-4FBC-83BD-0D6011B5C987}" srcOrd="0" destOrd="0" presId="urn:microsoft.com/office/officeart/2005/8/layout/hierarchy1"/>
    <dgm:cxn modelId="{FAD676B0-70E9-4FFE-A17E-15F16BE8CD66}" type="presParOf" srcId="{ABB80D6E-F3E6-4392-95BF-AB289446ED01}" destId="{78119616-7869-4B2C-8994-FABFD0F8C985}" srcOrd="1" destOrd="0" presId="urn:microsoft.com/office/officeart/2005/8/layout/hierarchy1"/>
    <dgm:cxn modelId="{15A0270B-D2C8-4005-AE13-C4C743C8583D}" type="presParOf" srcId="{78119616-7869-4B2C-8994-FABFD0F8C985}" destId="{6CF1C96E-FAC9-4B8D-A814-9EE18D4793E4}" srcOrd="0" destOrd="0" presId="urn:microsoft.com/office/officeart/2005/8/layout/hierarchy1"/>
    <dgm:cxn modelId="{25BB4DF9-FE39-4379-B5A9-73AFA6E8ADAD}" type="presParOf" srcId="{6CF1C96E-FAC9-4B8D-A814-9EE18D4793E4}" destId="{4F8351F1-E905-431E-B516-EB094D2E092D}" srcOrd="0" destOrd="0" presId="urn:microsoft.com/office/officeart/2005/8/layout/hierarchy1"/>
    <dgm:cxn modelId="{B363A6E4-EB0B-44E0-9B4A-8754D0AFACCD}" type="presParOf" srcId="{6CF1C96E-FAC9-4B8D-A814-9EE18D4793E4}" destId="{7E4F671B-EB0D-46AF-9062-A9D32AFE97BE}" srcOrd="1" destOrd="0" presId="urn:microsoft.com/office/officeart/2005/8/layout/hierarchy1"/>
    <dgm:cxn modelId="{BCD3384A-2DBC-4C94-BABC-0C4D8595871B}" type="presParOf" srcId="{78119616-7869-4B2C-8994-FABFD0F8C985}" destId="{8592882A-478B-4A19-9E73-6D7922E4057E}" srcOrd="1" destOrd="0" presId="urn:microsoft.com/office/officeart/2005/8/layout/hierarchy1"/>
    <dgm:cxn modelId="{2A7C120F-BF29-4D9A-AD3B-494BAC9521B4}" type="presParOf" srcId="{ABB80D6E-F3E6-4392-95BF-AB289446ED01}" destId="{54842005-F41B-4FA2-AF55-E571089A0CAE}" srcOrd="2" destOrd="0" presId="urn:microsoft.com/office/officeart/2005/8/layout/hierarchy1"/>
    <dgm:cxn modelId="{B95111E3-D624-48A8-A82A-607980695E7E}" type="presParOf" srcId="{ABB80D6E-F3E6-4392-95BF-AB289446ED01}" destId="{0A0D6F69-7A14-4CFD-A3A8-CDE10A9E6CEA}" srcOrd="3" destOrd="0" presId="urn:microsoft.com/office/officeart/2005/8/layout/hierarchy1"/>
    <dgm:cxn modelId="{203A1906-34D0-457A-8BD2-4FAE33CB4A86}" type="presParOf" srcId="{0A0D6F69-7A14-4CFD-A3A8-CDE10A9E6CEA}" destId="{B93AC240-7623-4B6C-9B87-1936A250CC56}" srcOrd="0" destOrd="0" presId="urn:microsoft.com/office/officeart/2005/8/layout/hierarchy1"/>
    <dgm:cxn modelId="{939F2CE3-2A27-43F7-BBCB-91911C31A58E}" type="presParOf" srcId="{B93AC240-7623-4B6C-9B87-1936A250CC56}" destId="{517815E4-6AB8-4869-AC30-ECE7DF18934A}" srcOrd="0" destOrd="0" presId="urn:microsoft.com/office/officeart/2005/8/layout/hierarchy1"/>
    <dgm:cxn modelId="{CB7320DF-0C0F-4496-B493-3BE7343F05E3}" type="presParOf" srcId="{B93AC240-7623-4B6C-9B87-1936A250CC56}" destId="{424C08B5-8A13-458B-87D8-7C1899878A7B}" srcOrd="1" destOrd="0" presId="urn:microsoft.com/office/officeart/2005/8/layout/hierarchy1"/>
    <dgm:cxn modelId="{2A7CE920-56B2-4427-922B-4388AEBE2E4F}" type="presParOf" srcId="{0A0D6F69-7A14-4CFD-A3A8-CDE10A9E6CEA}" destId="{51F2D412-FF50-4D3B-8568-A14781A7291A}" srcOrd="1" destOrd="0" presId="urn:microsoft.com/office/officeart/2005/8/layout/hierarchy1"/>
    <dgm:cxn modelId="{0C82CEF0-2B61-4039-9473-75D574E73D6F}" type="presParOf" srcId="{79E504CD-469F-4843-8B32-D5C66DE930EE}" destId="{B36FF834-9364-45AA-AF13-BF3CBD505F3D}" srcOrd="2" destOrd="0" presId="urn:microsoft.com/office/officeart/2005/8/layout/hierarchy1"/>
    <dgm:cxn modelId="{E0A65570-0D29-45DC-864F-5E786B76E487}" type="presParOf" srcId="{79E504CD-469F-4843-8B32-D5C66DE930EE}" destId="{4466F8DB-F282-4224-B032-96F9912F24F1}" srcOrd="3" destOrd="0" presId="urn:microsoft.com/office/officeart/2005/8/layout/hierarchy1"/>
    <dgm:cxn modelId="{EED2C726-1BA4-42A5-8BBD-A51301897BD2}" type="presParOf" srcId="{4466F8DB-F282-4224-B032-96F9912F24F1}" destId="{8921E3F2-D1ED-4D2C-BFCD-45BA01DE521C}" srcOrd="0" destOrd="0" presId="urn:microsoft.com/office/officeart/2005/8/layout/hierarchy1"/>
    <dgm:cxn modelId="{F7C21280-A1C4-45B8-8900-D6C64BB4097B}" type="presParOf" srcId="{8921E3F2-D1ED-4D2C-BFCD-45BA01DE521C}" destId="{A67B6F07-A4A8-4F91-ADB2-E838A9B37308}" srcOrd="0" destOrd="0" presId="urn:microsoft.com/office/officeart/2005/8/layout/hierarchy1"/>
    <dgm:cxn modelId="{C10AF5D7-A820-4FD9-BA97-543CCF0B9210}" type="presParOf" srcId="{8921E3F2-D1ED-4D2C-BFCD-45BA01DE521C}" destId="{350634E8-A9FF-494B-80AF-10DB97C1A048}" srcOrd="1" destOrd="0" presId="urn:microsoft.com/office/officeart/2005/8/layout/hierarchy1"/>
    <dgm:cxn modelId="{CF7A42AB-3144-457B-B0CA-C96F9641F120}" type="presParOf" srcId="{4466F8DB-F282-4224-B032-96F9912F24F1}" destId="{C7F531BC-8A4E-4F47-B2DD-A2A6853035A8}" srcOrd="1" destOrd="0" presId="urn:microsoft.com/office/officeart/2005/8/layout/hierarchy1"/>
    <dgm:cxn modelId="{D170262F-B94F-4EDC-82CD-4DA476AE9535}" type="presParOf" srcId="{C7F531BC-8A4E-4F47-B2DD-A2A6853035A8}" destId="{6BC3695C-1F83-4F54-871B-9BFF7012CB4E}" srcOrd="0" destOrd="0" presId="urn:microsoft.com/office/officeart/2005/8/layout/hierarchy1"/>
    <dgm:cxn modelId="{7959B8DE-B897-4364-8BEB-9123FB1367FA}" type="presParOf" srcId="{C7F531BC-8A4E-4F47-B2DD-A2A6853035A8}" destId="{2141A9B1-A92C-493B-8C1C-4E9293673774}" srcOrd="1" destOrd="0" presId="urn:microsoft.com/office/officeart/2005/8/layout/hierarchy1"/>
    <dgm:cxn modelId="{59595530-E9A8-4E50-B911-657E5D80D778}" type="presParOf" srcId="{2141A9B1-A92C-493B-8C1C-4E9293673774}" destId="{1003D201-5940-4FD1-AA7C-14BA3B9C9470}" srcOrd="0" destOrd="0" presId="urn:microsoft.com/office/officeart/2005/8/layout/hierarchy1"/>
    <dgm:cxn modelId="{CD422DB5-6344-440C-A2A6-F2B015AF568C}" type="presParOf" srcId="{1003D201-5940-4FD1-AA7C-14BA3B9C9470}" destId="{FA6CF5F9-C609-4CCF-978F-5DB0321C002F}" srcOrd="0" destOrd="0" presId="urn:microsoft.com/office/officeart/2005/8/layout/hierarchy1"/>
    <dgm:cxn modelId="{BD381634-4385-4B8D-BA83-1318E05E772B}" type="presParOf" srcId="{1003D201-5940-4FD1-AA7C-14BA3B9C9470}" destId="{D6CAC6FE-A1BE-45DA-A95A-D3A2033832E6}" srcOrd="1" destOrd="0" presId="urn:microsoft.com/office/officeart/2005/8/layout/hierarchy1"/>
    <dgm:cxn modelId="{2F4CEEAA-821C-4971-A253-C09B8E8D64F7}" type="presParOf" srcId="{2141A9B1-A92C-493B-8C1C-4E9293673774}" destId="{5CDD5C6B-2D2C-4E1A-9F99-88CD547FA55B}" srcOrd="1" destOrd="0" presId="urn:microsoft.com/office/officeart/2005/8/layout/hierarchy1"/>
    <dgm:cxn modelId="{41566110-9604-4818-ACA2-7E65E2BF8675}" type="presParOf" srcId="{C7F531BC-8A4E-4F47-B2DD-A2A6853035A8}" destId="{F6DC456E-4796-46FD-9E2E-A51828C4B83B}" srcOrd="2" destOrd="0" presId="urn:microsoft.com/office/officeart/2005/8/layout/hierarchy1"/>
    <dgm:cxn modelId="{BA93C025-1A3A-4FBF-9A59-C6837D36F9E7}" type="presParOf" srcId="{C7F531BC-8A4E-4F47-B2DD-A2A6853035A8}" destId="{5B2DC16B-4F55-450D-A409-D5B456525BC1}" srcOrd="3" destOrd="0" presId="urn:microsoft.com/office/officeart/2005/8/layout/hierarchy1"/>
    <dgm:cxn modelId="{9B17BCA8-A908-4AA6-956D-A470E3F235DB}" type="presParOf" srcId="{5B2DC16B-4F55-450D-A409-D5B456525BC1}" destId="{9C202C39-2DA8-4CB0-95D6-3D26C62C2C43}" srcOrd="0" destOrd="0" presId="urn:microsoft.com/office/officeart/2005/8/layout/hierarchy1"/>
    <dgm:cxn modelId="{F89C56D4-4492-4F09-A0E7-C7890C31DBF6}" type="presParOf" srcId="{9C202C39-2DA8-4CB0-95D6-3D26C62C2C43}" destId="{57523274-06DD-4087-BE9C-D6C31CF9AC24}" srcOrd="0" destOrd="0" presId="urn:microsoft.com/office/officeart/2005/8/layout/hierarchy1"/>
    <dgm:cxn modelId="{D6AC83F1-3BD3-4A32-AAAC-E2FDC45826D1}" type="presParOf" srcId="{9C202C39-2DA8-4CB0-95D6-3D26C62C2C43}" destId="{847082B8-6A74-4DB8-BDD4-330930C11C04}" srcOrd="1" destOrd="0" presId="urn:microsoft.com/office/officeart/2005/8/layout/hierarchy1"/>
    <dgm:cxn modelId="{C4AD354F-46D3-4AFD-93B6-9ADF9BC125B0}" type="presParOf" srcId="{5B2DC16B-4F55-450D-A409-D5B456525BC1}" destId="{CAD42248-DE35-4730-A0E8-3386ACB0E3CB}" srcOrd="1" destOrd="0" presId="urn:microsoft.com/office/officeart/2005/8/layout/hierarchy1"/>
    <dgm:cxn modelId="{A1BAEC43-E7F1-4500-9ECD-094FA7B577F3}" type="presParOf" srcId="{79E504CD-469F-4843-8B32-D5C66DE930EE}" destId="{48CBB795-D9EA-4605-A538-B7F48D3D381D}" srcOrd="4" destOrd="0" presId="urn:microsoft.com/office/officeart/2005/8/layout/hierarchy1"/>
    <dgm:cxn modelId="{5C16FD18-966F-4450-9EE2-B08131350836}" type="presParOf" srcId="{79E504CD-469F-4843-8B32-D5C66DE930EE}" destId="{1B98F5A6-C09D-420D-8205-C83014C2AC37}" srcOrd="5" destOrd="0" presId="urn:microsoft.com/office/officeart/2005/8/layout/hierarchy1"/>
    <dgm:cxn modelId="{D900E65E-5143-4DEF-8144-67E9DB1919D8}" type="presParOf" srcId="{1B98F5A6-C09D-420D-8205-C83014C2AC37}" destId="{345E30B8-2E16-4CC0-BD41-CC201CF6B952}" srcOrd="0" destOrd="0" presId="urn:microsoft.com/office/officeart/2005/8/layout/hierarchy1"/>
    <dgm:cxn modelId="{A301BD33-263A-4E6F-AB3A-C90C2F017EA4}" type="presParOf" srcId="{345E30B8-2E16-4CC0-BD41-CC201CF6B952}" destId="{04960211-2C9E-4CB9-B314-87E137CDA1B0}" srcOrd="0" destOrd="0" presId="urn:microsoft.com/office/officeart/2005/8/layout/hierarchy1"/>
    <dgm:cxn modelId="{490532B0-FA62-47B5-8DAA-3B8B840D0A2E}" type="presParOf" srcId="{345E30B8-2E16-4CC0-BD41-CC201CF6B952}" destId="{92EC728C-7872-46C4-8E5C-EB787FF03B95}" srcOrd="1" destOrd="0" presId="urn:microsoft.com/office/officeart/2005/8/layout/hierarchy1"/>
    <dgm:cxn modelId="{C6B5D50F-6A5E-4C5A-A7B8-5D9745BF629C}" type="presParOf" srcId="{1B98F5A6-C09D-420D-8205-C83014C2AC37}" destId="{C72EFB57-F6C6-468A-BE48-E3C3934B67A8}" srcOrd="1" destOrd="0" presId="urn:microsoft.com/office/officeart/2005/8/layout/hierarchy1"/>
    <dgm:cxn modelId="{2E292865-C6B2-4CC2-A083-86C1C688AFE7}" type="presParOf" srcId="{C72EFB57-F6C6-468A-BE48-E3C3934B67A8}" destId="{E51011F6-0FE3-48BF-9CA5-2ECDD9AF8092}" srcOrd="0" destOrd="0" presId="urn:microsoft.com/office/officeart/2005/8/layout/hierarchy1"/>
    <dgm:cxn modelId="{62468B24-D9F4-4BBF-8BCB-E966655D1872}" type="presParOf" srcId="{C72EFB57-F6C6-468A-BE48-E3C3934B67A8}" destId="{C2747076-3E5D-41C9-B56F-63FA90271337}" srcOrd="1" destOrd="0" presId="urn:microsoft.com/office/officeart/2005/8/layout/hierarchy1"/>
    <dgm:cxn modelId="{BB3034A5-BDFD-47A0-A2AB-CF0D1B052F8A}" type="presParOf" srcId="{C2747076-3E5D-41C9-B56F-63FA90271337}" destId="{87D7841F-6641-4FD0-98BE-346AF428AD79}" srcOrd="0" destOrd="0" presId="urn:microsoft.com/office/officeart/2005/8/layout/hierarchy1"/>
    <dgm:cxn modelId="{789B64BA-4562-4EB5-A43A-F032CE410018}" type="presParOf" srcId="{87D7841F-6641-4FD0-98BE-346AF428AD79}" destId="{245E7618-331F-4E3D-84B0-519C27976A53}" srcOrd="0" destOrd="0" presId="urn:microsoft.com/office/officeart/2005/8/layout/hierarchy1"/>
    <dgm:cxn modelId="{3AC0FDAC-5C87-4561-8320-E598C008511A}" type="presParOf" srcId="{87D7841F-6641-4FD0-98BE-346AF428AD79}" destId="{9CA79EDD-C117-4E82-AA80-9DBAB74864BC}" srcOrd="1" destOrd="0" presId="urn:microsoft.com/office/officeart/2005/8/layout/hierarchy1"/>
    <dgm:cxn modelId="{15A96F8D-2733-4FA8-8AC5-FB116DAFBD7F}" type="presParOf" srcId="{C2747076-3E5D-41C9-B56F-63FA90271337}" destId="{EDD83F18-5FC1-4887-A2CF-EFDA4ED886E0}" srcOrd="1" destOrd="0" presId="urn:microsoft.com/office/officeart/2005/8/layout/hierarchy1"/>
    <dgm:cxn modelId="{F52F7C70-2E5A-43C0-83FB-E363F55FE032}" type="presParOf" srcId="{C72EFB57-F6C6-468A-BE48-E3C3934B67A8}" destId="{52F0C06C-D6B4-4739-888D-892A47149454}" srcOrd="2" destOrd="0" presId="urn:microsoft.com/office/officeart/2005/8/layout/hierarchy1"/>
    <dgm:cxn modelId="{5A54237C-9336-4348-A984-93E1052EDC4A}" type="presParOf" srcId="{C72EFB57-F6C6-468A-BE48-E3C3934B67A8}" destId="{D07C02D2-6432-4F53-9916-85311259E7C5}" srcOrd="3" destOrd="0" presId="urn:microsoft.com/office/officeart/2005/8/layout/hierarchy1"/>
    <dgm:cxn modelId="{72CB5A31-BAA5-4569-96BF-35D3C9CB1F87}" type="presParOf" srcId="{D07C02D2-6432-4F53-9916-85311259E7C5}" destId="{EDD03E57-706E-4771-BBD4-7BB7F2A87C60}" srcOrd="0" destOrd="0" presId="urn:microsoft.com/office/officeart/2005/8/layout/hierarchy1"/>
    <dgm:cxn modelId="{A8B29B29-7622-41D7-999E-D992CE8E4983}" type="presParOf" srcId="{EDD03E57-706E-4771-BBD4-7BB7F2A87C60}" destId="{519255D6-9468-4BFF-98E3-F448F99B3E30}" srcOrd="0" destOrd="0" presId="urn:microsoft.com/office/officeart/2005/8/layout/hierarchy1"/>
    <dgm:cxn modelId="{A0F92E7B-1E2D-46CC-BD3C-DCB06E786CA7}" type="presParOf" srcId="{EDD03E57-706E-4771-BBD4-7BB7F2A87C60}" destId="{4B270F98-8698-420E-B8B7-1A68D41A16FF}" srcOrd="1" destOrd="0" presId="urn:microsoft.com/office/officeart/2005/8/layout/hierarchy1"/>
    <dgm:cxn modelId="{E3972AEC-8CD8-4516-8A65-1519766C1379}" type="presParOf" srcId="{D07C02D2-6432-4F53-9916-85311259E7C5}" destId="{85C384B8-9013-4299-93A0-1A17A77570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Suffiency</a:t>
          </a:r>
        </a:p>
        <a:p>
          <a:r>
            <a:rPr lang="en-GB" dirty="0"/>
            <a:t>Vacant</a:t>
          </a:r>
        </a:p>
        <a:p>
          <a:endParaRPr lang="en-GB" dirty="0"/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Transport Service Manager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FC8B01C5-EBBE-4D6C-A32E-3E3B09C87C4B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Learning Provision Organisation Manager</a:t>
          </a:r>
          <a:br>
            <a:rPr lang="en-GB" dirty="0">
              <a:solidFill>
                <a:schemeClr val="tx1"/>
              </a:solidFill>
            </a:rPr>
          </a:br>
          <a:endParaRPr lang="en-GB" dirty="0"/>
        </a:p>
      </dgm:t>
    </dgm:pt>
    <dgm:pt modelId="{EC58697F-3AEC-4EAB-8725-231E427295DB}" type="parTrans" cxnId="{26476C0C-8196-48AB-8E49-CABB26FB25AA}">
      <dgm:prSet/>
      <dgm:spPr/>
      <dgm:t>
        <a:bodyPr/>
        <a:lstStyle/>
        <a:p>
          <a:endParaRPr lang="en-GB"/>
        </a:p>
      </dgm:t>
    </dgm:pt>
    <dgm:pt modelId="{ACDA1B06-16D0-4A74-82DF-7D51A906459F}" type="sibTrans" cxnId="{26476C0C-8196-48AB-8E49-CABB26FB25AA}">
      <dgm:prSet/>
      <dgm:spPr/>
      <dgm:t>
        <a:bodyPr/>
        <a:lstStyle/>
        <a:p>
          <a:endParaRPr lang="en-GB"/>
        </a:p>
      </dgm:t>
    </dgm:pt>
    <dgm:pt modelId="{9F3B7655-C2FD-4A5F-BDE4-335A19011133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School Crossing Patrol</a:t>
          </a:r>
        </a:p>
      </dgm:t>
    </dgm:pt>
    <dgm:pt modelId="{3034419A-6349-48C5-8271-7C134DA9AF34}" type="parTrans" cxnId="{F096EA4C-C849-4233-B2F3-5D981B7D32CC}">
      <dgm:prSet/>
      <dgm:spPr/>
      <dgm:t>
        <a:bodyPr/>
        <a:lstStyle/>
        <a:p>
          <a:endParaRPr lang="en-GB"/>
        </a:p>
      </dgm:t>
    </dgm:pt>
    <dgm:pt modelId="{7E91E997-2D92-41D3-A377-802D7401E7F0}" type="sibTrans" cxnId="{F096EA4C-C849-4233-B2F3-5D981B7D32CC}">
      <dgm:prSet/>
      <dgm:spPr/>
      <dgm:t>
        <a:bodyPr/>
        <a:lstStyle/>
        <a:p>
          <a:endParaRPr lang="en-GB"/>
        </a:p>
      </dgm:t>
    </dgm:pt>
    <dgm:pt modelId="{4FECBBBF-35FA-4F06-A1B4-05217E1FB9F4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Placements</a:t>
          </a:r>
        </a:p>
      </dgm:t>
    </dgm:pt>
    <dgm:pt modelId="{31E27185-DCAB-4B88-AED2-C7BB2DF36620}" type="parTrans" cxnId="{ED004B9E-037D-4E88-90A1-4B79031754E1}">
      <dgm:prSet/>
      <dgm:spPr/>
      <dgm:t>
        <a:bodyPr/>
        <a:lstStyle/>
        <a:p>
          <a:endParaRPr lang="en-GB"/>
        </a:p>
      </dgm:t>
    </dgm:pt>
    <dgm:pt modelId="{98D49729-7429-41BD-ADA7-4BC4F94A6CF1}" type="sibTrans" cxnId="{ED004B9E-037D-4E88-90A1-4B79031754E1}">
      <dgm:prSet/>
      <dgm:spPr/>
      <dgm:t>
        <a:bodyPr/>
        <a:lstStyle/>
        <a:p>
          <a:endParaRPr lang="en-GB"/>
        </a:p>
      </dgm:t>
    </dgm:pt>
    <dgm:pt modelId="{45A12971-D269-4ABF-82F3-54E5B76168F9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Strategic Commissioning</a:t>
          </a:r>
        </a:p>
      </dgm:t>
    </dgm:pt>
    <dgm:pt modelId="{B4188636-D60E-42A5-8729-8A866252FCBE}" type="parTrans" cxnId="{71337573-D9C1-41D1-9918-32DAE452977A}">
      <dgm:prSet/>
      <dgm:spPr/>
      <dgm:t>
        <a:bodyPr/>
        <a:lstStyle/>
        <a:p>
          <a:endParaRPr lang="en-GB"/>
        </a:p>
      </dgm:t>
    </dgm:pt>
    <dgm:pt modelId="{8C839AE6-4ABB-407E-9A25-CEF2635B6D64}" type="sibTrans" cxnId="{71337573-D9C1-41D1-9918-32DAE452977A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 custLinFactNeighborX="-13872" custLinFactNeighborY="-46134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5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5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5" custLinFactNeighborX="-11111" custLinFactNeighborY="303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CC05B918-D3C6-489B-8409-23AEC6304E16}" type="pres">
      <dgm:prSet presAssocID="{EC58697F-3AEC-4EAB-8725-231E427295DB}" presName="Name10" presStyleLbl="parChTrans1D2" presStyleIdx="1" presStyleCnt="5"/>
      <dgm:spPr/>
    </dgm:pt>
    <dgm:pt modelId="{899FB2C0-62CA-4245-ADC2-CD3FF621BC76}" type="pres">
      <dgm:prSet presAssocID="{FC8B01C5-EBBE-4D6C-A32E-3E3B09C87C4B}" presName="hierRoot2" presStyleCnt="0"/>
      <dgm:spPr/>
    </dgm:pt>
    <dgm:pt modelId="{7C70E450-C7E2-43CA-8BE9-0744754C8772}" type="pres">
      <dgm:prSet presAssocID="{FC8B01C5-EBBE-4D6C-A32E-3E3B09C87C4B}" presName="composite2" presStyleCnt="0"/>
      <dgm:spPr/>
    </dgm:pt>
    <dgm:pt modelId="{341273CF-DB33-482F-AE16-B9629B4D63E7}" type="pres">
      <dgm:prSet presAssocID="{FC8B01C5-EBBE-4D6C-A32E-3E3B09C87C4B}" presName="background2" presStyleLbl="node2" presStyleIdx="1" presStyleCnt="5"/>
      <dgm:spPr>
        <a:solidFill>
          <a:schemeClr val="accent6"/>
        </a:solidFill>
      </dgm:spPr>
    </dgm:pt>
    <dgm:pt modelId="{268758A0-52E9-4936-AFDB-414F5E51AB42}" type="pres">
      <dgm:prSet presAssocID="{FC8B01C5-EBBE-4D6C-A32E-3E3B09C87C4B}" presName="text2" presStyleLbl="fgAcc2" presStyleIdx="1" presStyleCnt="5" custLinFactNeighborY="0">
        <dgm:presLayoutVars>
          <dgm:chPref val="3"/>
        </dgm:presLayoutVars>
      </dgm:prSet>
      <dgm:spPr/>
    </dgm:pt>
    <dgm:pt modelId="{C8E9EF30-F938-451A-B0C2-0A021D1B5E83}" type="pres">
      <dgm:prSet presAssocID="{FC8B01C5-EBBE-4D6C-A32E-3E3B09C87C4B}" presName="hierChild3" presStyleCnt="0"/>
      <dgm:spPr/>
    </dgm:pt>
    <dgm:pt modelId="{1734A1A4-401D-4486-A222-4DAC679FEAB4}" type="pres">
      <dgm:prSet presAssocID="{3034419A-6349-48C5-8271-7C134DA9AF34}" presName="Name10" presStyleLbl="parChTrans1D2" presStyleIdx="2" presStyleCnt="5"/>
      <dgm:spPr/>
    </dgm:pt>
    <dgm:pt modelId="{E0448165-1CBD-4CBB-ADA3-4AE799B6BC07}" type="pres">
      <dgm:prSet presAssocID="{9F3B7655-C2FD-4A5F-BDE4-335A19011133}" presName="hierRoot2" presStyleCnt="0"/>
      <dgm:spPr/>
    </dgm:pt>
    <dgm:pt modelId="{E504DE7C-D38A-4D1A-B82C-258ABBF3C26A}" type="pres">
      <dgm:prSet presAssocID="{9F3B7655-C2FD-4A5F-BDE4-335A19011133}" presName="composite2" presStyleCnt="0"/>
      <dgm:spPr/>
    </dgm:pt>
    <dgm:pt modelId="{F2BA6453-AFCD-4D59-B249-F0ECC011BB09}" type="pres">
      <dgm:prSet presAssocID="{9F3B7655-C2FD-4A5F-BDE4-335A19011133}" presName="background2" presStyleLbl="node2" presStyleIdx="2" presStyleCnt="5"/>
      <dgm:spPr>
        <a:solidFill>
          <a:schemeClr val="accent6"/>
        </a:solidFill>
      </dgm:spPr>
    </dgm:pt>
    <dgm:pt modelId="{6CA84B01-A699-4FC4-BEA0-6AC1CD44817F}" type="pres">
      <dgm:prSet presAssocID="{9F3B7655-C2FD-4A5F-BDE4-335A19011133}" presName="text2" presStyleLbl="fgAcc2" presStyleIdx="2" presStyleCnt="5">
        <dgm:presLayoutVars>
          <dgm:chPref val="3"/>
        </dgm:presLayoutVars>
      </dgm:prSet>
      <dgm:spPr/>
    </dgm:pt>
    <dgm:pt modelId="{52D1130A-6817-4A08-978B-5CE180B0CFE4}" type="pres">
      <dgm:prSet presAssocID="{9F3B7655-C2FD-4A5F-BDE4-335A19011133}" presName="hierChild3" presStyleCnt="0"/>
      <dgm:spPr/>
    </dgm:pt>
    <dgm:pt modelId="{73520A76-3013-42AC-805D-0CFAD0A16517}" type="pres">
      <dgm:prSet presAssocID="{31E27185-DCAB-4B88-AED2-C7BB2DF36620}" presName="Name10" presStyleLbl="parChTrans1D2" presStyleIdx="3" presStyleCnt="5"/>
      <dgm:spPr/>
    </dgm:pt>
    <dgm:pt modelId="{D858E327-E6A8-401C-96DC-511C84AA0804}" type="pres">
      <dgm:prSet presAssocID="{4FECBBBF-35FA-4F06-A1B4-05217E1FB9F4}" presName="hierRoot2" presStyleCnt="0"/>
      <dgm:spPr/>
    </dgm:pt>
    <dgm:pt modelId="{2D16D37A-968A-46E2-8F9D-BC10672D1636}" type="pres">
      <dgm:prSet presAssocID="{4FECBBBF-35FA-4F06-A1B4-05217E1FB9F4}" presName="composite2" presStyleCnt="0"/>
      <dgm:spPr/>
    </dgm:pt>
    <dgm:pt modelId="{4725BD80-A088-467B-9D75-A589DCFD54CB}" type="pres">
      <dgm:prSet presAssocID="{4FECBBBF-35FA-4F06-A1B4-05217E1FB9F4}" presName="background2" presStyleLbl="node2" presStyleIdx="3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834F8436-9024-4F3C-8544-0064CA12DA06}" type="pres">
      <dgm:prSet presAssocID="{4FECBBBF-35FA-4F06-A1B4-05217E1FB9F4}" presName="text2" presStyleLbl="fgAcc2" presStyleIdx="3" presStyleCnt="5">
        <dgm:presLayoutVars>
          <dgm:chPref val="3"/>
        </dgm:presLayoutVars>
      </dgm:prSet>
      <dgm:spPr/>
    </dgm:pt>
    <dgm:pt modelId="{811D36BC-2179-44A5-BAD6-CC54A3EE48EC}" type="pres">
      <dgm:prSet presAssocID="{4FECBBBF-35FA-4F06-A1B4-05217E1FB9F4}" presName="hierChild3" presStyleCnt="0"/>
      <dgm:spPr/>
    </dgm:pt>
    <dgm:pt modelId="{4829A1F0-61EE-4937-8B76-72E1AC44765A}" type="pres">
      <dgm:prSet presAssocID="{B4188636-D60E-42A5-8729-8A866252FCBE}" presName="Name10" presStyleLbl="parChTrans1D2" presStyleIdx="4" presStyleCnt="5"/>
      <dgm:spPr/>
    </dgm:pt>
    <dgm:pt modelId="{C95A992C-BA25-439C-91AF-22FBF4B3DD07}" type="pres">
      <dgm:prSet presAssocID="{45A12971-D269-4ABF-82F3-54E5B76168F9}" presName="hierRoot2" presStyleCnt="0"/>
      <dgm:spPr/>
    </dgm:pt>
    <dgm:pt modelId="{C04BAE04-8266-4CA6-9D9B-B9268BDB9B4C}" type="pres">
      <dgm:prSet presAssocID="{45A12971-D269-4ABF-82F3-54E5B76168F9}" presName="composite2" presStyleCnt="0"/>
      <dgm:spPr/>
    </dgm:pt>
    <dgm:pt modelId="{6B572926-8175-4549-A1C9-82D6652E9699}" type="pres">
      <dgm:prSet presAssocID="{45A12971-D269-4ABF-82F3-54E5B76168F9}" presName="background2" presStyleLbl="node2" presStyleIdx="4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622DE46B-A1F6-4DB6-843D-370D5633225A}" type="pres">
      <dgm:prSet presAssocID="{45A12971-D269-4ABF-82F3-54E5B76168F9}" presName="text2" presStyleLbl="fgAcc2" presStyleIdx="4" presStyleCnt="5">
        <dgm:presLayoutVars>
          <dgm:chPref val="3"/>
        </dgm:presLayoutVars>
      </dgm:prSet>
      <dgm:spPr/>
    </dgm:pt>
    <dgm:pt modelId="{8A60C948-6BCF-42DD-9E15-D2EAFF934867}" type="pres">
      <dgm:prSet presAssocID="{45A12971-D269-4ABF-82F3-54E5B76168F9}" presName="hierChild3" presStyleCnt="0"/>
      <dgm:spPr/>
    </dgm:pt>
  </dgm:ptLst>
  <dgm:cxnLst>
    <dgm:cxn modelId="{26476C0C-8196-48AB-8E49-CABB26FB25AA}" srcId="{F08F0830-54A0-4E7A-834F-37D0EFAF184D}" destId="{FC8B01C5-EBBE-4D6C-A32E-3E3B09C87C4B}" srcOrd="1" destOrd="0" parTransId="{EC58697F-3AEC-4EAB-8725-231E427295DB}" sibTransId="{ACDA1B06-16D0-4A74-82DF-7D51A906459F}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585F456C-69F0-455B-93A9-384713BC9FE0}" type="presOf" srcId="{3034419A-6349-48C5-8271-7C134DA9AF34}" destId="{1734A1A4-401D-4486-A222-4DAC679FEAB4}" srcOrd="0" destOrd="0" presId="urn:microsoft.com/office/officeart/2005/8/layout/hierarchy1"/>
    <dgm:cxn modelId="{F096EA4C-C849-4233-B2F3-5D981B7D32CC}" srcId="{F08F0830-54A0-4E7A-834F-37D0EFAF184D}" destId="{9F3B7655-C2FD-4A5F-BDE4-335A19011133}" srcOrd="2" destOrd="0" parTransId="{3034419A-6349-48C5-8271-7C134DA9AF34}" sibTransId="{7E91E997-2D92-41D3-A377-802D7401E7F0}"/>
    <dgm:cxn modelId="{9B7D836E-DF40-462E-9165-2085FCF000ED}" type="presOf" srcId="{B4188636-D60E-42A5-8729-8A866252FCBE}" destId="{4829A1F0-61EE-4937-8B76-72E1AC44765A}" srcOrd="0" destOrd="0" presId="urn:microsoft.com/office/officeart/2005/8/layout/hierarchy1"/>
    <dgm:cxn modelId="{71337573-D9C1-41D1-9918-32DAE452977A}" srcId="{F08F0830-54A0-4E7A-834F-37D0EFAF184D}" destId="{45A12971-D269-4ABF-82F3-54E5B76168F9}" srcOrd="4" destOrd="0" parTransId="{B4188636-D60E-42A5-8729-8A866252FCBE}" sibTransId="{8C839AE6-4ABB-407E-9A25-CEF2635B6D64}"/>
    <dgm:cxn modelId="{DAE9027F-F386-442E-B911-C18D30FF9AA6}" type="presOf" srcId="{9F3B7655-C2FD-4A5F-BDE4-335A19011133}" destId="{6CA84B01-A699-4FC4-BEA0-6AC1CD44817F}" srcOrd="0" destOrd="0" presId="urn:microsoft.com/office/officeart/2005/8/layout/hierarchy1"/>
    <dgm:cxn modelId="{47866D8F-5690-4559-9C58-A75D1B3270E6}" type="presOf" srcId="{45A12971-D269-4ABF-82F3-54E5B76168F9}" destId="{622DE46B-A1F6-4DB6-843D-370D5633225A}" srcOrd="0" destOrd="0" presId="urn:microsoft.com/office/officeart/2005/8/layout/hierarchy1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ED004B9E-037D-4E88-90A1-4B79031754E1}" srcId="{F08F0830-54A0-4E7A-834F-37D0EFAF184D}" destId="{4FECBBBF-35FA-4F06-A1B4-05217E1FB9F4}" srcOrd="3" destOrd="0" parTransId="{31E27185-DCAB-4B88-AED2-C7BB2DF36620}" sibTransId="{98D49729-7429-41BD-ADA7-4BC4F94A6CF1}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1C8D26AF-6D3E-4428-8571-BE8013FD3A9E}" type="presOf" srcId="{EC58697F-3AEC-4EAB-8725-231E427295DB}" destId="{CC05B918-D3C6-489B-8409-23AEC6304E16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31F9FFC0-8B46-4F4F-B30E-568A9F04FA68}" type="presOf" srcId="{4FECBBBF-35FA-4F06-A1B4-05217E1FB9F4}" destId="{834F8436-9024-4F3C-8544-0064CA12DA06}" srcOrd="0" destOrd="0" presId="urn:microsoft.com/office/officeart/2005/8/layout/hierarchy1"/>
    <dgm:cxn modelId="{32DE81D4-C0D8-4757-85CE-83372F85C049}" type="presOf" srcId="{FC8B01C5-EBBE-4D6C-A32E-3E3B09C87C4B}" destId="{268758A0-52E9-4936-AFDB-414F5E51AB42}" srcOrd="0" destOrd="0" presId="urn:microsoft.com/office/officeart/2005/8/layout/hierarchy1"/>
    <dgm:cxn modelId="{A5D527D6-80DF-4FBC-B3FA-ABE27ECEF198}" type="presOf" srcId="{31E27185-DCAB-4B88-AED2-C7BB2DF36620}" destId="{73520A76-3013-42AC-805D-0CFAD0A16517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6B153AB1-D98D-40E1-ADBE-1B303D683272}" type="presParOf" srcId="{474881FC-1807-4637-B0F8-87AD876C9B4D}" destId="{CC05B918-D3C6-489B-8409-23AEC6304E16}" srcOrd="2" destOrd="0" presId="urn:microsoft.com/office/officeart/2005/8/layout/hierarchy1"/>
    <dgm:cxn modelId="{2179ED0E-1B4F-42B0-8039-738FE39D70A1}" type="presParOf" srcId="{474881FC-1807-4637-B0F8-87AD876C9B4D}" destId="{899FB2C0-62CA-4245-ADC2-CD3FF621BC76}" srcOrd="3" destOrd="0" presId="urn:microsoft.com/office/officeart/2005/8/layout/hierarchy1"/>
    <dgm:cxn modelId="{80225D25-E05A-42C3-839E-358473889DB6}" type="presParOf" srcId="{899FB2C0-62CA-4245-ADC2-CD3FF621BC76}" destId="{7C70E450-C7E2-43CA-8BE9-0744754C8772}" srcOrd="0" destOrd="0" presId="urn:microsoft.com/office/officeart/2005/8/layout/hierarchy1"/>
    <dgm:cxn modelId="{1E5C7C3E-9D2C-496E-BEF0-3F1C14D51334}" type="presParOf" srcId="{7C70E450-C7E2-43CA-8BE9-0744754C8772}" destId="{341273CF-DB33-482F-AE16-B9629B4D63E7}" srcOrd="0" destOrd="0" presId="urn:microsoft.com/office/officeart/2005/8/layout/hierarchy1"/>
    <dgm:cxn modelId="{6F40F5E9-087B-4DD5-9FB2-85E44E83D825}" type="presParOf" srcId="{7C70E450-C7E2-43CA-8BE9-0744754C8772}" destId="{268758A0-52E9-4936-AFDB-414F5E51AB42}" srcOrd="1" destOrd="0" presId="urn:microsoft.com/office/officeart/2005/8/layout/hierarchy1"/>
    <dgm:cxn modelId="{05AAF36A-3584-444B-B84B-57DE96FFC9E8}" type="presParOf" srcId="{899FB2C0-62CA-4245-ADC2-CD3FF621BC76}" destId="{C8E9EF30-F938-451A-B0C2-0A021D1B5E83}" srcOrd="1" destOrd="0" presId="urn:microsoft.com/office/officeart/2005/8/layout/hierarchy1"/>
    <dgm:cxn modelId="{D68077C9-AEE2-46A9-A54D-0F70F35DD2D9}" type="presParOf" srcId="{474881FC-1807-4637-B0F8-87AD876C9B4D}" destId="{1734A1A4-401D-4486-A222-4DAC679FEAB4}" srcOrd="4" destOrd="0" presId="urn:microsoft.com/office/officeart/2005/8/layout/hierarchy1"/>
    <dgm:cxn modelId="{1FE6E869-4ACA-435D-A261-6109453A165E}" type="presParOf" srcId="{474881FC-1807-4637-B0F8-87AD876C9B4D}" destId="{E0448165-1CBD-4CBB-ADA3-4AE799B6BC07}" srcOrd="5" destOrd="0" presId="urn:microsoft.com/office/officeart/2005/8/layout/hierarchy1"/>
    <dgm:cxn modelId="{349BBC42-F404-4DC9-A4E4-35DE10D58AD9}" type="presParOf" srcId="{E0448165-1CBD-4CBB-ADA3-4AE799B6BC07}" destId="{E504DE7C-D38A-4D1A-B82C-258ABBF3C26A}" srcOrd="0" destOrd="0" presId="urn:microsoft.com/office/officeart/2005/8/layout/hierarchy1"/>
    <dgm:cxn modelId="{172C570E-8CC7-48DC-8FEB-931AD3BF7DCF}" type="presParOf" srcId="{E504DE7C-D38A-4D1A-B82C-258ABBF3C26A}" destId="{F2BA6453-AFCD-4D59-B249-F0ECC011BB09}" srcOrd="0" destOrd="0" presId="urn:microsoft.com/office/officeart/2005/8/layout/hierarchy1"/>
    <dgm:cxn modelId="{F2B5B5B3-4CFA-4BD9-8412-387DD78C8715}" type="presParOf" srcId="{E504DE7C-D38A-4D1A-B82C-258ABBF3C26A}" destId="{6CA84B01-A699-4FC4-BEA0-6AC1CD44817F}" srcOrd="1" destOrd="0" presId="urn:microsoft.com/office/officeart/2005/8/layout/hierarchy1"/>
    <dgm:cxn modelId="{9EA2F89B-8705-4284-83BE-26BAEFAB1037}" type="presParOf" srcId="{E0448165-1CBD-4CBB-ADA3-4AE799B6BC07}" destId="{52D1130A-6817-4A08-978B-5CE180B0CFE4}" srcOrd="1" destOrd="0" presId="urn:microsoft.com/office/officeart/2005/8/layout/hierarchy1"/>
    <dgm:cxn modelId="{3930B396-BC37-4301-B6AC-12C46C2AAC58}" type="presParOf" srcId="{474881FC-1807-4637-B0F8-87AD876C9B4D}" destId="{73520A76-3013-42AC-805D-0CFAD0A16517}" srcOrd="6" destOrd="0" presId="urn:microsoft.com/office/officeart/2005/8/layout/hierarchy1"/>
    <dgm:cxn modelId="{50F44DC6-CD95-461D-8EC2-7A41D4F57003}" type="presParOf" srcId="{474881FC-1807-4637-B0F8-87AD876C9B4D}" destId="{D858E327-E6A8-401C-96DC-511C84AA0804}" srcOrd="7" destOrd="0" presId="urn:microsoft.com/office/officeart/2005/8/layout/hierarchy1"/>
    <dgm:cxn modelId="{FC89AD82-6EFC-475E-A751-36742949117E}" type="presParOf" srcId="{D858E327-E6A8-401C-96DC-511C84AA0804}" destId="{2D16D37A-968A-46E2-8F9D-BC10672D1636}" srcOrd="0" destOrd="0" presId="urn:microsoft.com/office/officeart/2005/8/layout/hierarchy1"/>
    <dgm:cxn modelId="{65F44469-212F-4460-88FA-1C5388648B40}" type="presParOf" srcId="{2D16D37A-968A-46E2-8F9D-BC10672D1636}" destId="{4725BD80-A088-467B-9D75-A589DCFD54CB}" srcOrd="0" destOrd="0" presId="urn:microsoft.com/office/officeart/2005/8/layout/hierarchy1"/>
    <dgm:cxn modelId="{3D38CEFF-016E-4AA2-861A-A7C1543B35EB}" type="presParOf" srcId="{2D16D37A-968A-46E2-8F9D-BC10672D1636}" destId="{834F8436-9024-4F3C-8544-0064CA12DA06}" srcOrd="1" destOrd="0" presId="urn:microsoft.com/office/officeart/2005/8/layout/hierarchy1"/>
    <dgm:cxn modelId="{C84A667B-0933-45F9-A935-5553D84487BD}" type="presParOf" srcId="{D858E327-E6A8-401C-96DC-511C84AA0804}" destId="{811D36BC-2179-44A5-BAD6-CC54A3EE48EC}" srcOrd="1" destOrd="0" presId="urn:microsoft.com/office/officeart/2005/8/layout/hierarchy1"/>
    <dgm:cxn modelId="{A8EF768F-390E-4256-A913-62452D29E08A}" type="presParOf" srcId="{474881FC-1807-4637-B0F8-87AD876C9B4D}" destId="{4829A1F0-61EE-4937-8B76-72E1AC44765A}" srcOrd="8" destOrd="0" presId="urn:microsoft.com/office/officeart/2005/8/layout/hierarchy1"/>
    <dgm:cxn modelId="{91EBB6BB-960F-4E17-B75A-E2D8631254E7}" type="presParOf" srcId="{474881FC-1807-4637-B0F8-87AD876C9B4D}" destId="{C95A992C-BA25-439C-91AF-22FBF4B3DD07}" srcOrd="9" destOrd="0" presId="urn:microsoft.com/office/officeart/2005/8/layout/hierarchy1"/>
    <dgm:cxn modelId="{21AE6775-1F64-4F2F-8024-37F75EC6E419}" type="presParOf" srcId="{C95A992C-BA25-439C-91AF-22FBF4B3DD07}" destId="{C04BAE04-8266-4CA6-9D9B-B9268BDB9B4C}" srcOrd="0" destOrd="0" presId="urn:microsoft.com/office/officeart/2005/8/layout/hierarchy1"/>
    <dgm:cxn modelId="{59930EBC-26F9-4209-869F-A48311B37C64}" type="presParOf" srcId="{C04BAE04-8266-4CA6-9D9B-B9268BDB9B4C}" destId="{6B572926-8175-4549-A1C9-82D6652E9699}" srcOrd="0" destOrd="0" presId="urn:microsoft.com/office/officeart/2005/8/layout/hierarchy1"/>
    <dgm:cxn modelId="{42FEC799-58DC-4E4B-886E-1FA97DAFC6F1}" type="presParOf" srcId="{C04BAE04-8266-4CA6-9D9B-B9268BDB9B4C}" destId="{622DE46B-A1F6-4DB6-843D-370D5633225A}" srcOrd="1" destOrd="0" presId="urn:microsoft.com/office/officeart/2005/8/layout/hierarchy1"/>
    <dgm:cxn modelId="{4954C5FB-0777-46B5-84A2-75435A04870A}" type="presParOf" srcId="{C95A992C-BA25-439C-91AF-22FBF4B3DD07}" destId="{8A60C948-6BCF-42DD-9E15-D2EAFF9348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Sufficiency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B0534114-DC0C-4084-BA91-662D29FB2135}">
      <dgm:prSet phldrT="[Text]"/>
      <dgm:spPr/>
      <dgm:t>
        <a:bodyPr/>
        <a:lstStyle/>
        <a:p>
          <a:r>
            <a:rPr lang="en-GB" dirty="0"/>
            <a:t>Transport Service Manager</a:t>
          </a:r>
          <a:br>
            <a:rPr lang="en-GB" dirty="0"/>
          </a:br>
          <a:endParaRPr lang="en-GB" dirty="0"/>
        </a:p>
      </dgm:t>
    </dgm:pt>
    <dgm:pt modelId="{44CFF262-4202-4124-BC17-E3C6F896D302}" type="parTrans" cxnId="{3DCD6D32-F943-42AD-845C-BC871F14A976}">
      <dgm:prSet/>
      <dgm:spPr/>
      <dgm:t>
        <a:bodyPr/>
        <a:lstStyle/>
        <a:p>
          <a:endParaRPr lang="en-GB"/>
        </a:p>
      </dgm:t>
    </dgm:pt>
    <dgm:pt modelId="{5183AE8F-B8E4-4E14-B5A3-E906CE7EC802}" type="sibTrans" cxnId="{3DCD6D32-F943-42AD-845C-BC871F14A976}">
      <dgm:prSet/>
      <dgm:spPr/>
      <dgm:t>
        <a:bodyPr/>
        <a:lstStyle/>
        <a:p>
          <a:endParaRPr lang="en-GB"/>
        </a:p>
      </dgm:t>
    </dgm:pt>
    <dgm:pt modelId="{3BE430AE-3D54-4FB8-9097-D01326432A40}">
      <dgm:prSet phldrT="[Text]"/>
      <dgm:spPr/>
      <dgm:t>
        <a:bodyPr/>
        <a:lstStyle/>
        <a:p>
          <a:r>
            <a:rPr lang="en-GB" dirty="0"/>
            <a:t>Transport Manager</a:t>
          </a:r>
          <a:br>
            <a:rPr lang="en-GB" dirty="0"/>
          </a:br>
          <a:endParaRPr lang="en-GB" dirty="0"/>
        </a:p>
      </dgm:t>
    </dgm:pt>
    <dgm:pt modelId="{89265B0C-9ABA-4580-BD8E-C3261E1F06D7}" type="parTrans" cxnId="{35B8BF73-3761-4B5E-8F52-7AB641E48EA7}">
      <dgm:prSet/>
      <dgm:spPr/>
      <dgm:t>
        <a:bodyPr/>
        <a:lstStyle/>
        <a:p>
          <a:endParaRPr lang="en-GB"/>
        </a:p>
      </dgm:t>
    </dgm:pt>
    <dgm:pt modelId="{E573782C-0472-4D36-B74E-C6DDECF6CA23}" type="sibTrans" cxnId="{35B8BF73-3761-4B5E-8F52-7AB641E48EA7}">
      <dgm:prSet/>
      <dgm:spPr/>
      <dgm:t>
        <a:bodyPr/>
        <a:lstStyle/>
        <a:p>
          <a:endParaRPr lang="en-GB"/>
        </a:p>
      </dgm:t>
    </dgm:pt>
    <dgm:pt modelId="{E90D4456-4CB3-45EF-8226-0DF8149F147C}">
      <dgm:prSet phldrT="[Text]"/>
      <dgm:spPr/>
      <dgm:t>
        <a:bodyPr/>
        <a:lstStyle/>
        <a:p>
          <a:r>
            <a:rPr lang="en-GB" dirty="0"/>
            <a:t>Supervisor</a:t>
          </a:r>
        </a:p>
      </dgm:t>
    </dgm:pt>
    <dgm:pt modelId="{B6185E2E-6A5B-44BA-A565-51E119E916C7}" type="parTrans" cxnId="{14BBF57D-F423-4F91-89FD-4C5A9EA111F8}">
      <dgm:prSet/>
      <dgm:spPr/>
      <dgm:t>
        <a:bodyPr/>
        <a:lstStyle/>
        <a:p>
          <a:endParaRPr lang="en-GB"/>
        </a:p>
      </dgm:t>
    </dgm:pt>
    <dgm:pt modelId="{F456288B-5932-4A72-A50B-23C9437708E6}" type="sibTrans" cxnId="{14BBF57D-F423-4F91-89FD-4C5A9EA111F8}">
      <dgm:prSet/>
      <dgm:spPr/>
      <dgm:t>
        <a:bodyPr/>
        <a:lstStyle/>
        <a:p>
          <a:endParaRPr lang="en-GB"/>
        </a:p>
      </dgm:t>
    </dgm:pt>
    <dgm:pt modelId="{BFE741F6-F2BF-4723-842B-F0A28C948322}">
      <dgm:prSet phldrT="[Text]"/>
      <dgm:spPr/>
      <dgm:t>
        <a:bodyPr/>
        <a:lstStyle/>
        <a:p>
          <a:r>
            <a:rPr lang="en-GB" dirty="0"/>
            <a:t>Supervisor</a:t>
          </a:r>
        </a:p>
      </dgm:t>
    </dgm:pt>
    <dgm:pt modelId="{C5D6CC0F-063C-414F-8243-4021B40B3D2B}" type="parTrans" cxnId="{5815F13B-F3DA-44E4-9986-77B2382B2B87}">
      <dgm:prSet/>
      <dgm:spPr/>
      <dgm:t>
        <a:bodyPr/>
        <a:lstStyle/>
        <a:p>
          <a:endParaRPr lang="en-GB"/>
        </a:p>
      </dgm:t>
    </dgm:pt>
    <dgm:pt modelId="{5E8D8970-C3C2-42D5-BE83-BA1A78B6D772}" type="sibTrans" cxnId="{5815F13B-F3DA-44E4-9986-77B2382B2B87}">
      <dgm:prSet/>
      <dgm:spPr/>
      <dgm:t>
        <a:bodyPr/>
        <a:lstStyle/>
        <a:p>
          <a:endParaRPr lang="en-GB"/>
        </a:p>
      </dgm:t>
    </dgm:pt>
    <dgm:pt modelId="{DF3DAE2F-CE98-4108-AD39-6048BE4E91D9}">
      <dgm:prSet phldrT="[Text]"/>
      <dgm:spPr/>
      <dgm:t>
        <a:bodyPr/>
        <a:lstStyle/>
        <a:p>
          <a:r>
            <a:rPr lang="en-GB" dirty="0"/>
            <a:t>Transport Assistants x6</a:t>
          </a:r>
        </a:p>
      </dgm:t>
    </dgm:pt>
    <dgm:pt modelId="{76D1505F-C867-4CBE-820F-E4A1E9B1F654}" type="parTrans" cxnId="{590957DA-1218-4C7F-90E4-EB8E3C9E7243}">
      <dgm:prSet/>
      <dgm:spPr/>
      <dgm:t>
        <a:bodyPr/>
        <a:lstStyle/>
        <a:p>
          <a:endParaRPr lang="en-GB"/>
        </a:p>
      </dgm:t>
    </dgm:pt>
    <dgm:pt modelId="{C1F80776-7B67-48D6-81BA-3B1CB749319A}" type="sibTrans" cxnId="{590957DA-1218-4C7F-90E4-EB8E3C9E7243}">
      <dgm:prSet/>
      <dgm:spPr/>
      <dgm:t>
        <a:bodyPr/>
        <a:lstStyle/>
        <a:p>
          <a:endParaRPr lang="en-GB"/>
        </a:p>
      </dgm:t>
    </dgm:pt>
    <dgm:pt modelId="{126ADDB6-EAE0-4C69-81BB-A3B174DB38AD}">
      <dgm:prSet phldrT="[Text]"/>
      <dgm:spPr/>
      <dgm:t>
        <a:bodyPr/>
        <a:lstStyle/>
        <a:p>
          <a:r>
            <a:rPr lang="en-GB" dirty="0"/>
            <a:t>Lead ITT Coordinator</a:t>
          </a:r>
          <a:br>
            <a:rPr lang="en-GB" dirty="0"/>
          </a:br>
          <a:endParaRPr lang="en-GB" dirty="0"/>
        </a:p>
      </dgm:t>
    </dgm:pt>
    <dgm:pt modelId="{34662E62-5F1C-42A2-AC93-A3B2BAEB677B}" type="parTrans" cxnId="{C6DED10A-EEFA-4697-8565-72E72DFD3839}">
      <dgm:prSet/>
      <dgm:spPr/>
      <dgm:t>
        <a:bodyPr/>
        <a:lstStyle/>
        <a:p>
          <a:endParaRPr lang="en-GB"/>
        </a:p>
      </dgm:t>
    </dgm:pt>
    <dgm:pt modelId="{AD724599-A620-48A1-A18D-267B7B67A4CF}" type="sibTrans" cxnId="{C6DED10A-EEFA-4697-8565-72E72DFD3839}">
      <dgm:prSet/>
      <dgm:spPr/>
      <dgm:t>
        <a:bodyPr/>
        <a:lstStyle/>
        <a:p>
          <a:endParaRPr lang="en-GB"/>
        </a:p>
      </dgm:t>
    </dgm:pt>
    <dgm:pt modelId="{700C41FE-63B3-41A8-9543-9B14F79AEC08}">
      <dgm:prSet phldrT="[Text]"/>
      <dgm:spPr/>
      <dgm:t>
        <a:bodyPr/>
        <a:lstStyle/>
        <a:p>
          <a:br>
            <a:rPr lang="en-GB" dirty="0"/>
          </a:br>
          <a:r>
            <a:rPr lang="en-GB" dirty="0"/>
            <a:t>Travel Assessment Officer</a:t>
          </a:r>
        </a:p>
      </dgm:t>
    </dgm:pt>
    <dgm:pt modelId="{356C2042-E684-421F-982D-2900CF339D4D}" type="parTrans" cxnId="{C971FBE9-482F-423B-ADDA-0FA9C0CAE29A}">
      <dgm:prSet/>
      <dgm:spPr/>
      <dgm:t>
        <a:bodyPr/>
        <a:lstStyle/>
        <a:p>
          <a:endParaRPr lang="en-GB"/>
        </a:p>
      </dgm:t>
    </dgm:pt>
    <dgm:pt modelId="{E20F0A5F-E637-44D1-9C1E-AC2EC35A751A}" type="sibTrans" cxnId="{C971FBE9-482F-423B-ADDA-0FA9C0CAE29A}">
      <dgm:prSet/>
      <dgm:spPr/>
      <dgm:t>
        <a:bodyPr/>
        <a:lstStyle/>
        <a:p>
          <a:endParaRPr lang="en-GB"/>
        </a:p>
      </dgm:t>
    </dgm:pt>
    <dgm:pt modelId="{DE347E10-CBF9-494D-AC4B-85817AF28098}">
      <dgm:prSet phldrT="[Text]"/>
      <dgm:spPr/>
      <dgm:t>
        <a:bodyPr/>
        <a:lstStyle/>
        <a:p>
          <a:r>
            <a:rPr lang="en-GB" dirty="0"/>
            <a:t>Travel Buddy x5</a:t>
          </a:r>
        </a:p>
      </dgm:t>
    </dgm:pt>
    <dgm:pt modelId="{9C27C77C-2902-416C-B773-39B04776D24F}" type="parTrans" cxnId="{76EFA82D-1CCF-497B-A285-08EFFD6703B6}">
      <dgm:prSet/>
      <dgm:spPr/>
      <dgm:t>
        <a:bodyPr/>
        <a:lstStyle/>
        <a:p>
          <a:endParaRPr lang="en-GB"/>
        </a:p>
      </dgm:t>
    </dgm:pt>
    <dgm:pt modelId="{8B369A8A-AD53-44AB-B3AC-0283693C150E}" type="sibTrans" cxnId="{76EFA82D-1CCF-497B-A285-08EFFD6703B6}">
      <dgm:prSet/>
      <dgm:spPr/>
      <dgm:t>
        <a:bodyPr/>
        <a:lstStyle/>
        <a:p>
          <a:endParaRPr lang="en-GB"/>
        </a:p>
      </dgm:t>
    </dgm:pt>
    <dgm:pt modelId="{2A26E5D2-42D6-4ED1-8AA2-C4BDD01FC090}">
      <dgm:prSet phldrT="[Text]"/>
      <dgm:spPr/>
      <dgm:t>
        <a:bodyPr/>
        <a:lstStyle/>
        <a:p>
          <a:r>
            <a:rPr lang="en-GB" dirty="0"/>
            <a:t>Transport Manager</a:t>
          </a:r>
          <a:br>
            <a:rPr lang="en-GB" dirty="0"/>
          </a:br>
          <a:endParaRPr lang="en-GB" dirty="0"/>
        </a:p>
      </dgm:t>
    </dgm:pt>
    <dgm:pt modelId="{41FD8197-AD36-41A1-B476-EA12DC35E144}" type="parTrans" cxnId="{5E3C31B6-76B7-4A4A-9B39-2DB84CAD14BD}">
      <dgm:prSet/>
      <dgm:spPr/>
      <dgm:t>
        <a:bodyPr/>
        <a:lstStyle/>
        <a:p>
          <a:endParaRPr lang="en-GB"/>
        </a:p>
      </dgm:t>
    </dgm:pt>
    <dgm:pt modelId="{6BAE12CF-DCBC-4E04-8207-32ABB0A57E88}" type="sibTrans" cxnId="{5E3C31B6-76B7-4A4A-9B39-2DB84CAD14BD}">
      <dgm:prSet/>
      <dgm:spPr/>
      <dgm:t>
        <a:bodyPr/>
        <a:lstStyle/>
        <a:p>
          <a:endParaRPr lang="en-GB"/>
        </a:p>
      </dgm:t>
    </dgm:pt>
    <dgm:pt modelId="{E4E73635-6674-4E43-8966-F639E1554706}">
      <dgm:prSet phldrT="[Text]"/>
      <dgm:spPr/>
      <dgm:t>
        <a:bodyPr/>
        <a:lstStyle/>
        <a:p>
          <a:r>
            <a:rPr lang="en-GB" dirty="0"/>
            <a:t>Drivers x33</a:t>
          </a:r>
        </a:p>
      </dgm:t>
    </dgm:pt>
    <dgm:pt modelId="{5A5B3B0E-1954-4571-BD7A-867003DB118E}" type="parTrans" cxnId="{3B711FF5-FF21-4D28-A103-943A40187285}">
      <dgm:prSet/>
      <dgm:spPr/>
      <dgm:t>
        <a:bodyPr/>
        <a:lstStyle/>
        <a:p>
          <a:endParaRPr lang="en-GB"/>
        </a:p>
      </dgm:t>
    </dgm:pt>
    <dgm:pt modelId="{E7F26561-35E9-46A2-AC19-DAA62AB247FB}" type="sibTrans" cxnId="{3B711FF5-FF21-4D28-A103-943A40187285}">
      <dgm:prSet/>
      <dgm:spPr/>
      <dgm:t>
        <a:bodyPr/>
        <a:lstStyle/>
        <a:p>
          <a:endParaRPr lang="en-GB"/>
        </a:p>
      </dgm:t>
    </dgm:pt>
    <dgm:pt modelId="{2BD2EDEA-EC02-4448-A944-713D18E8FA95}">
      <dgm:prSet phldrT="[Text]"/>
      <dgm:spPr/>
      <dgm:t>
        <a:bodyPr/>
        <a:lstStyle/>
        <a:p>
          <a:r>
            <a:rPr lang="en-GB" dirty="0"/>
            <a:t>Escorts x50</a:t>
          </a:r>
        </a:p>
      </dgm:t>
    </dgm:pt>
    <dgm:pt modelId="{25C5D794-3922-4CEF-BCD2-A99E7B25406C}" type="parTrans" cxnId="{0E1A9F1B-C552-4DF7-BD30-B302A2CB750F}">
      <dgm:prSet/>
      <dgm:spPr/>
      <dgm:t>
        <a:bodyPr/>
        <a:lstStyle/>
        <a:p>
          <a:endParaRPr lang="en-GB"/>
        </a:p>
      </dgm:t>
    </dgm:pt>
    <dgm:pt modelId="{C1A6BA0C-0326-4244-A631-D739397B1BCB}" type="sibTrans" cxnId="{0E1A9F1B-C552-4DF7-BD30-B302A2CB750F}">
      <dgm:prSet/>
      <dgm:spPr/>
      <dgm:t>
        <a:bodyPr/>
        <a:lstStyle/>
        <a:p>
          <a:endParaRPr lang="en-GB"/>
        </a:p>
      </dgm:t>
    </dgm:pt>
    <dgm:pt modelId="{3378ACB4-4967-49B1-AEA0-2BA40127A7D4}">
      <dgm:prSet phldrT="[Text]"/>
      <dgm:spPr/>
      <dgm:t>
        <a:bodyPr/>
        <a:lstStyle/>
        <a:p>
          <a:r>
            <a:rPr lang="en-GB" dirty="0"/>
            <a:t>Transport Manager</a:t>
          </a:r>
          <a:br>
            <a:rPr lang="en-GB" dirty="0"/>
          </a:br>
          <a:endParaRPr lang="en-GB" dirty="0"/>
        </a:p>
      </dgm:t>
    </dgm:pt>
    <dgm:pt modelId="{5ED901CB-A72B-48A6-9EBB-E2650E100636}" type="parTrans" cxnId="{29CDE52C-E665-4E6D-9E80-3CFE669FD490}">
      <dgm:prSet/>
      <dgm:spPr/>
      <dgm:t>
        <a:bodyPr/>
        <a:lstStyle/>
        <a:p>
          <a:endParaRPr lang="en-GB"/>
        </a:p>
      </dgm:t>
    </dgm:pt>
    <dgm:pt modelId="{4BCAF276-74BC-4EA1-A9AE-3AFD62DA9347}" type="sibTrans" cxnId="{29CDE52C-E665-4E6D-9E80-3CFE669FD490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75602283-006F-4627-8B40-0F90B743D077}" type="pres">
      <dgm:prSet presAssocID="{44CFF262-4202-4124-BC17-E3C6F896D302}" presName="Name10" presStyleLbl="parChTrans1D2" presStyleIdx="0" presStyleCnt="1"/>
      <dgm:spPr/>
    </dgm:pt>
    <dgm:pt modelId="{9189E39A-6C05-4777-82E3-297337D9C11F}" type="pres">
      <dgm:prSet presAssocID="{B0534114-DC0C-4084-BA91-662D29FB2135}" presName="hierRoot2" presStyleCnt="0"/>
      <dgm:spPr/>
    </dgm:pt>
    <dgm:pt modelId="{8D647AFE-E33B-4CB7-9FE3-2B070BD84266}" type="pres">
      <dgm:prSet presAssocID="{B0534114-DC0C-4084-BA91-662D29FB2135}" presName="composite2" presStyleCnt="0"/>
      <dgm:spPr/>
    </dgm:pt>
    <dgm:pt modelId="{C26192FE-ED21-4839-93F6-7A39D4CC178A}" type="pres">
      <dgm:prSet presAssocID="{B0534114-DC0C-4084-BA91-662D29FB2135}" presName="background2" presStyleLbl="node2" presStyleIdx="0" presStyleCnt="1"/>
      <dgm:spPr/>
    </dgm:pt>
    <dgm:pt modelId="{77E104C4-9AE1-412E-96A1-A59CE2C11541}" type="pres">
      <dgm:prSet presAssocID="{B0534114-DC0C-4084-BA91-662D29FB2135}" presName="text2" presStyleLbl="fgAcc2" presStyleIdx="0" presStyleCnt="1">
        <dgm:presLayoutVars>
          <dgm:chPref val="3"/>
        </dgm:presLayoutVars>
      </dgm:prSet>
      <dgm:spPr/>
    </dgm:pt>
    <dgm:pt modelId="{3FB7F4E1-9A85-4152-AE73-63F57B25768A}" type="pres">
      <dgm:prSet presAssocID="{B0534114-DC0C-4084-BA91-662D29FB2135}" presName="hierChild3" presStyleCnt="0"/>
      <dgm:spPr/>
    </dgm:pt>
    <dgm:pt modelId="{76E8B07A-C31C-4D50-A545-04E130D83386}" type="pres">
      <dgm:prSet presAssocID="{34662E62-5F1C-42A2-AC93-A3B2BAEB677B}" presName="Name17" presStyleLbl="parChTrans1D3" presStyleIdx="0" presStyleCnt="4"/>
      <dgm:spPr/>
    </dgm:pt>
    <dgm:pt modelId="{62B4BB46-BB32-47FD-AEF6-3C669B7ED801}" type="pres">
      <dgm:prSet presAssocID="{126ADDB6-EAE0-4C69-81BB-A3B174DB38AD}" presName="hierRoot3" presStyleCnt="0"/>
      <dgm:spPr/>
    </dgm:pt>
    <dgm:pt modelId="{E4ADEF20-1B28-4848-BDD8-C0EED167CD89}" type="pres">
      <dgm:prSet presAssocID="{126ADDB6-EAE0-4C69-81BB-A3B174DB38AD}" presName="composite3" presStyleCnt="0"/>
      <dgm:spPr/>
    </dgm:pt>
    <dgm:pt modelId="{5290E38E-2376-45BB-AE25-DFC5AAD12B9D}" type="pres">
      <dgm:prSet presAssocID="{126ADDB6-EAE0-4C69-81BB-A3B174DB38AD}" presName="background3" presStyleLbl="node3" presStyleIdx="0" presStyleCnt="4"/>
      <dgm:spPr/>
    </dgm:pt>
    <dgm:pt modelId="{38801657-C502-40EC-80B1-BCB47E6E1C9D}" type="pres">
      <dgm:prSet presAssocID="{126ADDB6-EAE0-4C69-81BB-A3B174DB38AD}" presName="text3" presStyleLbl="fgAcc3" presStyleIdx="0" presStyleCnt="4">
        <dgm:presLayoutVars>
          <dgm:chPref val="3"/>
        </dgm:presLayoutVars>
      </dgm:prSet>
      <dgm:spPr/>
    </dgm:pt>
    <dgm:pt modelId="{7C1A02BC-A91F-40FD-B0B9-40A66E41F8D9}" type="pres">
      <dgm:prSet presAssocID="{126ADDB6-EAE0-4C69-81BB-A3B174DB38AD}" presName="hierChild4" presStyleCnt="0"/>
      <dgm:spPr/>
    </dgm:pt>
    <dgm:pt modelId="{C1CCED9B-A1E8-4F19-BC7C-C05C20DC58B7}" type="pres">
      <dgm:prSet presAssocID="{9C27C77C-2902-416C-B773-39B04776D24F}" presName="Name23" presStyleLbl="parChTrans1D4" presStyleIdx="0" presStyleCnt="7"/>
      <dgm:spPr/>
    </dgm:pt>
    <dgm:pt modelId="{7D47313C-BB28-48C5-B3EE-3B148A3A90C9}" type="pres">
      <dgm:prSet presAssocID="{DE347E10-CBF9-494D-AC4B-85817AF28098}" presName="hierRoot4" presStyleCnt="0"/>
      <dgm:spPr/>
    </dgm:pt>
    <dgm:pt modelId="{75EBD59F-B5BE-46FC-BBC1-74B9DA525C91}" type="pres">
      <dgm:prSet presAssocID="{DE347E10-CBF9-494D-AC4B-85817AF28098}" presName="composite4" presStyleCnt="0"/>
      <dgm:spPr/>
    </dgm:pt>
    <dgm:pt modelId="{0AB14FB9-2403-4478-BF14-04CE23EB3A49}" type="pres">
      <dgm:prSet presAssocID="{DE347E10-CBF9-494D-AC4B-85817AF28098}" presName="background4" presStyleLbl="node4" presStyleIdx="0" presStyleCnt="7"/>
      <dgm:spPr/>
    </dgm:pt>
    <dgm:pt modelId="{CD8F9486-2C9B-4994-AA6D-2AC043D1D33A}" type="pres">
      <dgm:prSet presAssocID="{DE347E10-CBF9-494D-AC4B-85817AF28098}" presName="text4" presStyleLbl="fgAcc4" presStyleIdx="0" presStyleCnt="7">
        <dgm:presLayoutVars>
          <dgm:chPref val="3"/>
        </dgm:presLayoutVars>
      </dgm:prSet>
      <dgm:spPr/>
    </dgm:pt>
    <dgm:pt modelId="{238017B1-668F-4F1A-9CB6-A7C96E501A38}" type="pres">
      <dgm:prSet presAssocID="{DE347E10-CBF9-494D-AC4B-85817AF28098}" presName="hierChild5" presStyleCnt="0"/>
      <dgm:spPr/>
    </dgm:pt>
    <dgm:pt modelId="{2ACA62E5-E534-4394-8105-2460D33E6AE5}" type="pres">
      <dgm:prSet presAssocID="{356C2042-E684-421F-982D-2900CF339D4D}" presName="Name17" presStyleLbl="parChTrans1D3" presStyleIdx="1" presStyleCnt="4"/>
      <dgm:spPr/>
    </dgm:pt>
    <dgm:pt modelId="{9C1CE7FB-39F2-4B7C-A9E4-5A0AFBEE5A31}" type="pres">
      <dgm:prSet presAssocID="{700C41FE-63B3-41A8-9543-9B14F79AEC08}" presName="hierRoot3" presStyleCnt="0"/>
      <dgm:spPr/>
    </dgm:pt>
    <dgm:pt modelId="{181733A7-55AA-4359-ACC2-B14D1D097391}" type="pres">
      <dgm:prSet presAssocID="{700C41FE-63B3-41A8-9543-9B14F79AEC08}" presName="composite3" presStyleCnt="0"/>
      <dgm:spPr/>
    </dgm:pt>
    <dgm:pt modelId="{E2553059-6845-44F7-A1F1-CAECC3FF3A84}" type="pres">
      <dgm:prSet presAssocID="{700C41FE-63B3-41A8-9543-9B14F79AEC08}" presName="background3" presStyleLbl="node3" presStyleIdx="1" presStyleCnt="4"/>
      <dgm:spPr/>
    </dgm:pt>
    <dgm:pt modelId="{A3DB3A20-D0A5-4F5F-99FF-5356E1623446}" type="pres">
      <dgm:prSet presAssocID="{700C41FE-63B3-41A8-9543-9B14F79AEC08}" presName="text3" presStyleLbl="fgAcc3" presStyleIdx="1" presStyleCnt="4">
        <dgm:presLayoutVars>
          <dgm:chPref val="3"/>
        </dgm:presLayoutVars>
      </dgm:prSet>
      <dgm:spPr/>
    </dgm:pt>
    <dgm:pt modelId="{364397DD-5019-4596-B6D4-EB7B77CBF0D3}" type="pres">
      <dgm:prSet presAssocID="{700C41FE-63B3-41A8-9543-9B14F79AEC08}" presName="hierChild4" presStyleCnt="0"/>
      <dgm:spPr/>
    </dgm:pt>
    <dgm:pt modelId="{B6F0DCAE-4DEC-4A61-A670-77A752DBD552}" type="pres">
      <dgm:prSet presAssocID="{89265B0C-9ABA-4580-BD8E-C3261E1F06D7}" presName="Name17" presStyleLbl="parChTrans1D3" presStyleIdx="2" presStyleCnt="4"/>
      <dgm:spPr/>
    </dgm:pt>
    <dgm:pt modelId="{6EA1DBF5-CF8C-441C-991C-F55A6462E89D}" type="pres">
      <dgm:prSet presAssocID="{3BE430AE-3D54-4FB8-9097-D01326432A40}" presName="hierRoot3" presStyleCnt="0"/>
      <dgm:spPr/>
    </dgm:pt>
    <dgm:pt modelId="{44A8F0EC-A46D-486B-A4C7-24F0C4BFE687}" type="pres">
      <dgm:prSet presAssocID="{3BE430AE-3D54-4FB8-9097-D01326432A40}" presName="composite3" presStyleCnt="0"/>
      <dgm:spPr/>
    </dgm:pt>
    <dgm:pt modelId="{2876F112-9C75-4AD1-804C-1EBA6A0C2B51}" type="pres">
      <dgm:prSet presAssocID="{3BE430AE-3D54-4FB8-9097-D01326432A40}" presName="background3" presStyleLbl="node3" presStyleIdx="2" presStyleCnt="4"/>
      <dgm:spPr/>
    </dgm:pt>
    <dgm:pt modelId="{EBA2BFEF-5CEF-451D-B512-75FB888A77F7}" type="pres">
      <dgm:prSet presAssocID="{3BE430AE-3D54-4FB8-9097-D01326432A40}" presName="text3" presStyleLbl="fgAcc3" presStyleIdx="2" presStyleCnt="4">
        <dgm:presLayoutVars>
          <dgm:chPref val="3"/>
        </dgm:presLayoutVars>
      </dgm:prSet>
      <dgm:spPr/>
    </dgm:pt>
    <dgm:pt modelId="{B50877D5-82F2-4EA4-B29A-ADBE0A3570FF}" type="pres">
      <dgm:prSet presAssocID="{3BE430AE-3D54-4FB8-9097-D01326432A40}" presName="hierChild4" presStyleCnt="0"/>
      <dgm:spPr/>
    </dgm:pt>
    <dgm:pt modelId="{89026087-B544-4990-9B13-788EDB89EC6F}" type="pres">
      <dgm:prSet presAssocID="{B6185E2E-6A5B-44BA-A565-51E119E916C7}" presName="Name23" presStyleLbl="parChTrans1D4" presStyleIdx="1" presStyleCnt="7"/>
      <dgm:spPr/>
    </dgm:pt>
    <dgm:pt modelId="{793C5DE3-A2FB-4D80-93CC-BE9614DF4168}" type="pres">
      <dgm:prSet presAssocID="{E90D4456-4CB3-45EF-8226-0DF8149F147C}" presName="hierRoot4" presStyleCnt="0"/>
      <dgm:spPr/>
    </dgm:pt>
    <dgm:pt modelId="{B1C77714-D20E-4C21-BDF3-33E6623A03E4}" type="pres">
      <dgm:prSet presAssocID="{E90D4456-4CB3-45EF-8226-0DF8149F147C}" presName="composite4" presStyleCnt="0"/>
      <dgm:spPr/>
    </dgm:pt>
    <dgm:pt modelId="{31892A1D-B040-49EF-AD5E-4ACF6DACA499}" type="pres">
      <dgm:prSet presAssocID="{E90D4456-4CB3-45EF-8226-0DF8149F147C}" presName="background4" presStyleLbl="node4" presStyleIdx="1" presStyleCnt="7"/>
      <dgm:spPr/>
    </dgm:pt>
    <dgm:pt modelId="{9BC5906C-4E0A-42DB-B358-DD91AB21B142}" type="pres">
      <dgm:prSet presAssocID="{E90D4456-4CB3-45EF-8226-0DF8149F147C}" presName="text4" presStyleLbl="fgAcc4" presStyleIdx="1" presStyleCnt="7">
        <dgm:presLayoutVars>
          <dgm:chPref val="3"/>
        </dgm:presLayoutVars>
      </dgm:prSet>
      <dgm:spPr/>
    </dgm:pt>
    <dgm:pt modelId="{4B8F3555-A68D-4310-9C2A-4E70B752CB2A}" type="pres">
      <dgm:prSet presAssocID="{E90D4456-4CB3-45EF-8226-0DF8149F147C}" presName="hierChild5" presStyleCnt="0"/>
      <dgm:spPr/>
    </dgm:pt>
    <dgm:pt modelId="{0142B470-B2A4-43B4-8771-F8AE51C5662A}" type="pres">
      <dgm:prSet presAssocID="{41FD8197-AD36-41A1-B476-EA12DC35E144}" presName="Name17" presStyleLbl="parChTrans1D3" presStyleIdx="3" presStyleCnt="4"/>
      <dgm:spPr/>
    </dgm:pt>
    <dgm:pt modelId="{229CE135-C91A-4495-9FAE-4166AE7A9635}" type="pres">
      <dgm:prSet presAssocID="{2A26E5D2-42D6-4ED1-8AA2-C4BDD01FC090}" presName="hierRoot3" presStyleCnt="0"/>
      <dgm:spPr/>
    </dgm:pt>
    <dgm:pt modelId="{DDD54AF0-2DE4-4AC5-B539-54678DCF3B5D}" type="pres">
      <dgm:prSet presAssocID="{2A26E5D2-42D6-4ED1-8AA2-C4BDD01FC090}" presName="composite3" presStyleCnt="0"/>
      <dgm:spPr/>
    </dgm:pt>
    <dgm:pt modelId="{CFBADD14-E4E6-45EB-97AE-1E8D87A29314}" type="pres">
      <dgm:prSet presAssocID="{2A26E5D2-42D6-4ED1-8AA2-C4BDD01FC090}" presName="background3" presStyleLbl="node3" presStyleIdx="3" presStyleCnt="4"/>
      <dgm:spPr/>
    </dgm:pt>
    <dgm:pt modelId="{B65900E7-1E3F-4764-8DCB-6792EF85ECAA}" type="pres">
      <dgm:prSet presAssocID="{2A26E5D2-42D6-4ED1-8AA2-C4BDD01FC090}" presName="text3" presStyleLbl="fgAcc3" presStyleIdx="3" presStyleCnt="4">
        <dgm:presLayoutVars>
          <dgm:chPref val="3"/>
        </dgm:presLayoutVars>
      </dgm:prSet>
      <dgm:spPr/>
    </dgm:pt>
    <dgm:pt modelId="{3826CAE2-79DE-4DFF-996E-812E20530637}" type="pres">
      <dgm:prSet presAssocID="{2A26E5D2-42D6-4ED1-8AA2-C4BDD01FC090}" presName="hierChild4" presStyleCnt="0"/>
      <dgm:spPr/>
    </dgm:pt>
    <dgm:pt modelId="{C66D4D44-7FC8-499D-818F-171CD755F847}" type="pres">
      <dgm:prSet presAssocID="{C5D6CC0F-063C-414F-8243-4021B40B3D2B}" presName="Name23" presStyleLbl="parChTrans1D4" presStyleIdx="2" presStyleCnt="7"/>
      <dgm:spPr/>
    </dgm:pt>
    <dgm:pt modelId="{D9D47F5F-4021-4F95-8E2E-41048A93389B}" type="pres">
      <dgm:prSet presAssocID="{BFE741F6-F2BF-4723-842B-F0A28C948322}" presName="hierRoot4" presStyleCnt="0"/>
      <dgm:spPr/>
    </dgm:pt>
    <dgm:pt modelId="{A3DD61F0-83F7-4BF7-8DF3-5F11F9AEA3F8}" type="pres">
      <dgm:prSet presAssocID="{BFE741F6-F2BF-4723-842B-F0A28C948322}" presName="composite4" presStyleCnt="0"/>
      <dgm:spPr/>
    </dgm:pt>
    <dgm:pt modelId="{0AF91FD0-87A0-4D92-BF70-4982564DB0B9}" type="pres">
      <dgm:prSet presAssocID="{BFE741F6-F2BF-4723-842B-F0A28C948322}" presName="background4" presStyleLbl="node4" presStyleIdx="2" presStyleCnt="7"/>
      <dgm:spPr/>
    </dgm:pt>
    <dgm:pt modelId="{094F94D1-5D27-4407-A342-EE368E1BCA7D}" type="pres">
      <dgm:prSet presAssocID="{BFE741F6-F2BF-4723-842B-F0A28C948322}" presName="text4" presStyleLbl="fgAcc4" presStyleIdx="2" presStyleCnt="7">
        <dgm:presLayoutVars>
          <dgm:chPref val="3"/>
        </dgm:presLayoutVars>
      </dgm:prSet>
      <dgm:spPr/>
    </dgm:pt>
    <dgm:pt modelId="{E6852CBD-6CC8-4891-ADE8-E5B6798E2249}" type="pres">
      <dgm:prSet presAssocID="{BFE741F6-F2BF-4723-842B-F0A28C948322}" presName="hierChild5" presStyleCnt="0"/>
      <dgm:spPr/>
    </dgm:pt>
    <dgm:pt modelId="{5A9AB2E1-6C4F-446C-985D-C537B6B9EF1C}" type="pres">
      <dgm:prSet presAssocID="{76D1505F-C867-4CBE-820F-E4A1E9B1F654}" presName="Name23" presStyleLbl="parChTrans1D4" presStyleIdx="3" presStyleCnt="7"/>
      <dgm:spPr/>
    </dgm:pt>
    <dgm:pt modelId="{ADDE88E9-C3AE-47A5-8D0E-99303AE13864}" type="pres">
      <dgm:prSet presAssocID="{DF3DAE2F-CE98-4108-AD39-6048BE4E91D9}" presName="hierRoot4" presStyleCnt="0"/>
      <dgm:spPr/>
    </dgm:pt>
    <dgm:pt modelId="{6098F60D-E500-42D3-84E8-904D91C06899}" type="pres">
      <dgm:prSet presAssocID="{DF3DAE2F-CE98-4108-AD39-6048BE4E91D9}" presName="composite4" presStyleCnt="0"/>
      <dgm:spPr/>
    </dgm:pt>
    <dgm:pt modelId="{B0FB504C-33F8-4CD5-A0DD-8E8CFB586086}" type="pres">
      <dgm:prSet presAssocID="{DF3DAE2F-CE98-4108-AD39-6048BE4E91D9}" presName="background4" presStyleLbl="node4" presStyleIdx="3" presStyleCnt="7"/>
      <dgm:spPr/>
    </dgm:pt>
    <dgm:pt modelId="{EAE64CF2-F1B2-43B4-946E-8FDA76B5BC29}" type="pres">
      <dgm:prSet presAssocID="{DF3DAE2F-CE98-4108-AD39-6048BE4E91D9}" presName="text4" presStyleLbl="fgAcc4" presStyleIdx="3" presStyleCnt="7">
        <dgm:presLayoutVars>
          <dgm:chPref val="3"/>
        </dgm:presLayoutVars>
      </dgm:prSet>
      <dgm:spPr/>
    </dgm:pt>
    <dgm:pt modelId="{D3F50206-85ED-4B8B-9E46-3B13DF0C6F76}" type="pres">
      <dgm:prSet presAssocID="{DF3DAE2F-CE98-4108-AD39-6048BE4E91D9}" presName="hierChild5" presStyleCnt="0"/>
      <dgm:spPr/>
    </dgm:pt>
    <dgm:pt modelId="{C6A8AF48-3D04-4073-ADFC-1238B639662B}" type="pres">
      <dgm:prSet presAssocID="{5A5B3B0E-1954-4571-BD7A-867003DB118E}" presName="Name23" presStyleLbl="parChTrans1D4" presStyleIdx="4" presStyleCnt="7"/>
      <dgm:spPr/>
    </dgm:pt>
    <dgm:pt modelId="{322E405C-5542-490D-A153-A1C12D013215}" type="pres">
      <dgm:prSet presAssocID="{E4E73635-6674-4E43-8966-F639E1554706}" presName="hierRoot4" presStyleCnt="0"/>
      <dgm:spPr/>
    </dgm:pt>
    <dgm:pt modelId="{F6411063-8DD9-42E8-9EF2-860700BD397A}" type="pres">
      <dgm:prSet presAssocID="{E4E73635-6674-4E43-8966-F639E1554706}" presName="composite4" presStyleCnt="0"/>
      <dgm:spPr/>
    </dgm:pt>
    <dgm:pt modelId="{BD45E7AB-1D74-4CF6-B4F2-07EA8EC48633}" type="pres">
      <dgm:prSet presAssocID="{E4E73635-6674-4E43-8966-F639E1554706}" presName="background4" presStyleLbl="node4" presStyleIdx="4" presStyleCnt="7"/>
      <dgm:spPr/>
    </dgm:pt>
    <dgm:pt modelId="{99900770-B604-44EE-8054-60C5DFD3F507}" type="pres">
      <dgm:prSet presAssocID="{E4E73635-6674-4E43-8966-F639E1554706}" presName="text4" presStyleLbl="fgAcc4" presStyleIdx="4" presStyleCnt="7">
        <dgm:presLayoutVars>
          <dgm:chPref val="3"/>
        </dgm:presLayoutVars>
      </dgm:prSet>
      <dgm:spPr/>
    </dgm:pt>
    <dgm:pt modelId="{5F32BC8F-7A14-48E7-A4D4-BC7FC8DD7596}" type="pres">
      <dgm:prSet presAssocID="{E4E73635-6674-4E43-8966-F639E1554706}" presName="hierChild5" presStyleCnt="0"/>
      <dgm:spPr/>
    </dgm:pt>
    <dgm:pt modelId="{7F54202F-7691-4AF6-A42B-FD0044A0F515}" type="pres">
      <dgm:prSet presAssocID="{25C5D794-3922-4CEF-BCD2-A99E7B25406C}" presName="Name23" presStyleLbl="parChTrans1D4" presStyleIdx="5" presStyleCnt="7"/>
      <dgm:spPr/>
    </dgm:pt>
    <dgm:pt modelId="{B7149414-934C-4ED7-B613-4D37B7953388}" type="pres">
      <dgm:prSet presAssocID="{2BD2EDEA-EC02-4448-A944-713D18E8FA95}" presName="hierRoot4" presStyleCnt="0"/>
      <dgm:spPr/>
    </dgm:pt>
    <dgm:pt modelId="{A848DEB6-E9EE-4893-8F4E-80BA4CF89B8A}" type="pres">
      <dgm:prSet presAssocID="{2BD2EDEA-EC02-4448-A944-713D18E8FA95}" presName="composite4" presStyleCnt="0"/>
      <dgm:spPr/>
    </dgm:pt>
    <dgm:pt modelId="{3FBAC706-012B-4012-A3E8-8E043750BB68}" type="pres">
      <dgm:prSet presAssocID="{2BD2EDEA-EC02-4448-A944-713D18E8FA95}" presName="background4" presStyleLbl="node4" presStyleIdx="5" presStyleCnt="7"/>
      <dgm:spPr/>
    </dgm:pt>
    <dgm:pt modelId="{C36C2304-1338-4A7F-AC07-B5562B863640}" type="pres">
      <dgm:prSet presAssocID="{2BD2EDEA-EC02-4448-A944-713D18E8FA95}" presName="text4" presStyleLbl="fgAcc4" presStyleIdx="5" presStyleCnt="7">
        <dgm:presLayoutVars>
          <dgm:chPref val="3"/>
        </dgm:presLayoutVars>
      </dgm:prSet>
      <dgm:spPr/>
    </dgm:pt>
    <dgm:pt modelId="{F1044A7A-F0CB-4179-99AD-8D9718518E85}" type="pres">
      <dgm:prSet presAssocID="{2BD2EDEA-EC02-4448-A944-713D18E8FA95}" presName="hierChild5" presStyleCnt="0"/>
      <dgm:spPr/>
    </dgm:pt>
    <dgm:pt modelId="{10485FD2-EA1A-49EC-9D5A-F8E7D6DCB84B}" type="pres">
      <dgm:prSet presAssocID="{5ED901CB-A72B-48A6-9EBB-E2650E100636}" presName="Name23" presStyleLbl="parChTrans1D4" presStyleIdx="6" presStyleCnt="7"/>
      <dgm:spPr/>
    </dgm:pt>
    <dgm:pt modelId="{4D982FBD-F527-4728-8CEA-6C9DC426584A}" type="pres">
      <dgm:prSet presAssocID="{3378ACB4-4967-49B1-AEA0-2BA40127A7D4}" presName="hierRoot4" presStyleCnt="0"/>
      <dgm:spPr/>
    </dgm:pt>
    <dgm:pt modelId="{D2A450B5-E56F-4AD1-8423-672486FEAFB3}" type="pres">
      <dgm:prSet presAssocID="{3378ACB4-4967-49B1-AEA0-2BA40127A7D4}" presName="composite4" presStyleCnt="0"/>
      <dgm:spPr/>
    </dgm:pt>
    <dgm:pt modelId="{E3E9D59F-FB65-420A-B99C-15DD97D2CC58}" type="pres">
      <dgm:prSet presAssocID="{3378ACB4-4967-49B1-AEA0-2BA40127A7D4}" presName="background4" presStyleLbl="node4" presStyleIdx="6" presStyleCnt="7"/>
      <dgm:spPr/>
    </dgm:pt>
    <dgm:pt modelId="{D63F1F4D-0E89-427D-9278-CBC613093D0F}" type="pres">
      <dgm:prSet presAssocID="{3378ACB4-4967-49B1-AEA0-2BA40127A7D4}" presName="text4" presStyleLbl="fgAcc4" presStyleIdx="6" presStyleCnt="7">
        <dgm:presLayoutVars>
          <dgm:chPref val="3"/>
        </dgm:presLayoutVars>
      </dgm:prSet>
      <dgm:spPr/>
    </dgm:pt>
    <dgm:pt modelId="{33C764AE-14A6-410B-A292-2720D99F91A3}" type="pres">
      <dgm:prSet presAssocID="{3378ACB4-4967-49B1-AEA0-2BA40127A7D4}" presName="hierChild5" presStyleCnt="0"/>
      <dgm:spPr/>
    </dgm:pt>
  </dgm:ptLst>
  <dgm:cxnLst>
    <dgm:cxn modelId="{B1096B01-8C2B-4D7C-9640-D967B732A7BB}" type="presOf" srcId="{3378ACB4-4967-49B1-AEA0-2BA40127A7D4}" destId="{D63F1F4D-0E89-427D-9278-CBC613093D0F}" srcOrd="0" destOrd="0" presId="urn:microsoft.com/office/officeart/2005/8/layout/hierarchy1"/>
    <dgm:cxn modelId="{C6DED10A-EEFA-4697-8565-72E72DFD3839}" srcId="{B0534114-DC0C-4084-BA91-662D29FB2135}" destId="{126ADDB6-EAE0-4C69-81BB-A3B174DB38AD}" srcOrd="0" destOrd="0" parTransId="{34662E62-5F1C-42A2-AC93-A3B2BAEB677B}" sibTransId="{AD724599-A620-48A1-A18D-267B7B67A4CF}"/>
    <dgm:cxn modelId="{0E1A9F1B-C552-4DF7-BD30-B302A2CB750F}" srcId="{BFE741F6-F2BF-4723-842B-F0A28C948322}" destId="{2BD2EDEA-EC02-4448-A944-713D18E8FA95}" srcOrd="2" destOrd="0" parTransId="{25C5D794-3922-4CEF-BCD2-A99E7B25406C}" sibTransId="{C1A6BA0C-0326-4244-A631-D739397B1BCB}"/>
    <dgm:cxn modelId="{29CDE52C-E665-4E6D-9E80-3CFE669FD490}" srcId="{2A26E5D2-42D6-4ED1-8AA2-C4BDD01FC090}" destId="{3378ACB4-4967-49B1-AEA0-2BA40127A7D4}" srcOrd="1" destOrd="0" parTransId="{5ED901CB-A72B-48A6-9EBB-E2650E100636}" sibTransId="{4BCAF276-74BC-4EA1-A9AE-3AFD62DA9347}"/>
    <dgm:cxn modelId="{76EFA82D-1CCF-497B-A285-08EFFD6703B6}" srcId="{126ADDB6-EAE0-4C69-81BB-A3B174DB38AD}" destId="{DE347E10-CBF9-494D-AC4B-85817AF28098}" srcOrd="0" destOrd="0" parTransId="{9C27C77C-2902-416C-B773-39B04776D24F}" sibTransId="{8B369A8A-AD53-44AB-B3AC-0283693C150E}"/>
    <dgm:cxn modelId="{7A7EE72E-39D5-462C-B569-1D771625B9BA}" type="presOf" srcId="{B6185E2E-6A5B-44BA-A565-51E119E916C7}" destId="{89026087-B544-4990-9B13-788EDB89EC6F}" srcOrd="0" destOrd="0" presId="urn:microsoft.com/office/officeart/2005/8/layout/hierarchy1"/>
    <dgm:cxn modelId="{3DCD6D32-F943-42AD-845C-BC871F14A976}" srcId="{783531C1-C6CE-42EE-8508-958305937E31}" destId="{B0534114-DC0C-4084-BA91-662D29FB2135}" srcOrd="0" destOrd="0" parTransId="{44CFF262-4202-4124-BC17-E3C6F896D302}" sibTransId="{5183AE8F-B8E4-4E14-B5A3-E906CE7EC802}"/>
    <dgm:cxn modelId="{5815F13B-F3DA-44E4-9986-77B2382B2B87}" srcId="{2A26E5D2-42D6-4ED1-8AA2-C4BDD01FC090}" destId="{BFE741F6-F2BF-4723-842B-F0A28C948322}" srcOrd="0" destOrd="0" parTransId="{C5D6CC0F-063C-414F-8243-4021B40B3D2B}" sibTransId="{5E8D8970-C3C2-42D5-BE83-BA1A78B6D772}"/>
    <dgm:cxn modelId="{F124155B-F62B-4D59-B144-B8F80EC9F19A}" type="presOf" srcId="{2A26E5D2-42D6-4ED1-8AA2-C4BDD01FC090}" destId="{B65900E7-1E3F-4764-8DCB-6792EF85ECAA}" srcOrd="0" destOrd="0" presId="urn:microsoft.com/office/officeart/2005/8/layout/hierarchy1"/>
    <dgm:cxn modelId="{8AE79A5F-9E2E-448F-8999-9F246C66B0A1}" type="presOf" srcId="{DE347E10-CBF9-494D-AC4B-85817AF28098}" destId="{CD8F9486-2C9B-4994-AA6D-2AC043D1D33A}" srcOrd="0" destOrd="0" presId="urn:microsoft.com/office/officeart/2005/8/layout/hierarchy1"/>
    <dgm:cxn modelId="{D190D145-FA56-41DB-AC91-96376E68AFAF}" type="presOf" srcId="{DF3DAE2F-CE98-4108-AD39-6048BE4E91D9}" destId="{EAE64CF2-F1B2-43B4-946E-8FDA76B5BC29}" srcOrd="0" destOrd="0" presId="urn:microsoft.com/office/officeart/2005/8/layout/hierarchy1"/>
    <dgm:cxn modelId="{DD690347-5469-4E5B-ACFE-3AB0175CA406}" type="presOf" srcId="{89265B0C-9ABA-4580-BD8E-C3261E1F06D7}" destId="{B6F0DCAE-4DEC-4A61-A670-77A752DBD552}" srcOrd="0" destOrd="0" presId="urn:microsoft.com/office/officeart/2005/8/layout/hierarchy1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F603474C-7ADC-4067-9279-DA23A5914183}" type="presOf" srcId="{3BE430AE-3D54-4FB8-9097-D01326432A40}" destId="{EBA2BFEF-5CEF-451D-B512-75FB888A77F7}" srcOrd="0" destOrd="0" presId="urn:microsoft.com/office/officeart/2005/8/layout/hierarchy1"/>
    <dgm:cxn modelId="{63AF9D4F-179A-4777-A255-455A1A85E45C}" type="presOf" srcId="{41FD8197-AD36-41A1-B476-EA12DC35E144}" destId="{0142B470-B2A4-43B4-8771-F8AE51C5662A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35B8BF73-3761-4B5E-8F52-7AB641E48EA7}" srcId="{B0534114-DC0C-4084-BA91-662D29FB2135}" destId="{3BE430AE-3D54-4FB8-9097-D01326432A40}" srcOrd="2" destOrd="0" parTransId="{89265B0C-9ABA-4580-BD8E-C3261E1F06D7}" sibTransId="{E573782C-0472-4D36-B74E-C6DDECF6CA23}"/>
    <dgm:cxn modelId="{E59A437B-ED65-468D-B2A7-31F6C02D4B3C}" type="presOf" srcId="{E4E73635-6674-4E43-8966-F639E1554706}" destId="{99900770-B604-44EE-8054-60C5DFD3F507}" srcOrd="0" destOrd="0" presId="urn:microsoft.com/office/officeart/2005/8/layout/hierarchy1"/>
    <dgm:cxn modelId="{14BBF57D-F423-4F91-89FD-4C5A9EA111F8}" srcId="{3BE430AE-3D54-4FB8-9097-D01326432A40}" destId="{E90D4456-4CB3-45EF-8226-0DF8149F147C}" srcOrd="0" destOrd="0" parTransId="{B6185E2E-6A5B-44BA-A565-51E119E916C7}" sibTransId="{F456288B-5932-4A72-A50B-23C9437708E6}"/>
    <dgm:cxn modelId="{6336957E-CA55-4A29-AAD3-BA1A73A0A0DE}" type="presOf" srcId="{E90D4456-4CB3-45EF-8226-0DF8149F147C}" destId="{9BC5906C-4E0A-42DB-B358-DD91AB21B142}" srcOrd="0" destOrd="0" presId="urn:microsoft.com/office/officeart/2005/8/layout/hierarchy1"/>
    <dgm:cxn modelId="{C193EF89-E244-485A-BAFE-CDA881E12B9D}" type="presOf" srcId="{2BD2EDEA-EC02-4448-A944-713D18E8FA95}" destId="{C36C2304-1338-4A7F-AC07-B5562B863640}" srcOrd="0" destOrd="0" presId="urn:microsoft.com/office/officeart/2005/8/layout/hierarchy1"/>
    <dgm:cxn modelId="{476BBF9E-1D06-4B9C-AEED-BFB7D6B6A63F}" type="presOf" srcId="{9C27C77C-2902-416C-B773-39B04776D24F}" destId="{C1CCED9B-A1E8-4F19-BC7C-C05C20DC58B7}" srcOrd="0" destOrd="0" presId="urn:microsoft.com/office/officeart/2005/8/layout/hierarchy1"/>
    <dgm:cxn modelId="{230A1AAC-C723-4AC0-9A28-305998D22DA9}" type="presOf" srcId="{5A5B3B0E-1954-4571-BD7A-867003DB118E}" destId="{C6A8AF48-3D04-4073-ADFC-1238B639662B}" srcOrd="0" destOrd="0" presId="urn:microsoft.com/office/officeart/2005/8/layout/hierarchy1"/>
    <dgm:cxn modelId="{5E3C31B6-76B7-4A4A-9B39-2DB84CAD14BD}" srcId="{B0534114-DC0C-4084-BA91-662D29FB2135}" destId="{2A26E5D2-42D6-4ED1-8AA2-C4BDD01FC090}" srcOrd="3" destOrd="0" parTransId="{41FD8197-AD36-41A1-B476-EA12DC35E144}" sibTransId="{6BAE12CF-DCBC-4E04-8207-32ABB0A57E88}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A8F744B9-D09E-4A4A-8AD5-1B66DAADE39D}" type="presOf" srcId="{C5D6CC0F-063C-414F-8243-4021B40B3D2B}" destId="{C66D4D44-7FC8-499D-818F-171CD755F847}" srcOrd="0" destOrd="0" presId="urn:microsoft.com/office/officeart/2005/8/layout/hierarchy1"/>
    <dgm:cxn modelId="{F59639C2-3D50-4335-9C9C-7D7779E75C26}" type="presOf" srcId="{B0534114-DC0C-4084-BA91-662D29FB2135}" destId="{77E104C4-9AE1-412E-96A1-A59CE2C11541}" srcOrd="0" destOrd="0" presId="urn:microsoft.com/office/officeart/2005/8/layout/hierarchy1"/>
    <dgm:cxn modelId="{87A440C6-6ABB-4E37-8547-39EFB9270006}" type="presOf" srcId="{25C5D794-3922-4CEF-BCD2-A99E7B25406C}" destId="{7F54202F-7691-4AF6-A42B-FD0044A0F515}" srcOrd="0" destOrd="0" presId="urn:microsoft.com/office/officeart/2005/8/layout/hierarchy1"/>
    <dgm:cxn modelId="{6C228CC6-8500-4854-9582-A94AB2E17D4C}" type="presOf" srcId="{5ED901CB-A72B-48A6-9EBB-E2650E100636}" destId="{10485FD2-EA1A-49EC-9D5A-F8E7D6DCB84B}" srcOrd="0" destOrd="0" presId="urn:microsoft.com/office/officeart/2005/8/layout/hierarchy1"/>
    <dgm:cxn modelId="{590957DA-1218-4C7F-90E4-EB8E3C9E7243}" srcId="{BFE741F6-F2BF-4723-842B-F0A28C948322}" destId="{DF3DAE2F-CE98-4108-AD39-6048BE4E91D9}" srcOrd="0" destOrd="0" parTransId="{76D1505F-C867-4CBE-820F-E4A1E9B1F654}" sibTransId="{C1F80776-7B67-48D6-81BA-3B1CB749319A}"/>
    <dgm:cxn modelId="{C0295FDB-9359-409F-B8C7-8883327674B8}" type="presOf" srcId="{126ADDB6-EAE0-4C69-81BB-A3B174DB38AD}" destId="{38801657-C502-40EC-80B1-BCB47E6E1C9D}" srcOrd="0" destOrd="0" presId="urn:microsoft.com/office/officeart/2005/8/layout/hierarchy1"/>
    <dgm:cxn modelId="{EDA974DC-0EB2-4133-9645-D2726A2D11A0}" type="presOf" srcId="{700C41FE-63B3-41A8-9543-9B14F79AEC08}" destId="{A3DB3A20-D0A5-4F5F-99FF-5356E1623446}" srcOrd="0" destOrd="0" presId="urn:microsoft.com/office/officeart/2005/8/layout/hierarchy1"/>
    <dgm:cxn modelId="{DC88F6E1-1A52-4618-BBC2-81CB318FD9BE}" type="presOf" srcId="{44CFF262-4202-4124-BC17-E3C6F896D302}" destId="{75602283-006F-4627-8B40-0F90B743D077}" srcOrd="0" destOrd="0" presId="urn:microsoft.com/office/officeart/2005/8/layout/hierarchy1"/>
    <dgm:cxn modelId="{FC5B70E7-B451-4E87-8574-2C0609985667}" type="presOf" srcId="{BFE741F6-F2BF-4723-842B-F0A28C948322}" destId="{094F94D1-5D27-4407-A342-EE368E1BCA7D}" srcOrd="0" destOrd="0" presId="urn:microsoft.com/office/officeart/2005/8/layout/hierarchy1"/>
    <dgm:cxn modelId="{C971FBE9-482F-423B-ADDA-0FA9C0CAE29A}" srcId="{B0534114-DC0C-4084-BA91-662D29FB2135}" destId="{700C41FE-63B3-41A8-9543-9B14F79AEC08}" srcOrd="1" destOrd="0" parTransId="{356C2042-E684-421F-982D-2900CF339D4D}" sibTransId="{E20F0A5F-E637-44D1-9C1E-AC2EC35A751A}"/>
    <dgm:cxn modelId="{AEE932EF-5607-40CC-9CD4-42124C60A983}" type="presOf" srcId="{76D1505F-C867-4CBE-820F-E4A1E9B1F654}" destId="{5A9AB2E1-6C4F-446C-985D-C537B6B9EF1C}" srcOrd="0" destOrd="0" presId="urn:microsoft.com/office/officeart/2005/8/layout/hierarchy1"/>
    <dgm:cxn modelId="{F8C370EF-73A4-4A92-B007-135C4F8B64C8}" type="presOf" srcId="{34662E62-5F1C-42A2-AC93-A3B2BAEB677B}" destId="{76E8B07A-C31C-4D50-A545-04E130D83386}" srcOrd="0" destOrd="0" presId="urn:microsoft.com/office/officeart/2005/8/layout/hierarchy1"/>
    <dgm:cxn modelId="{3B711FF5-FF21-4D28-A103-943A40187285}" srcId="{BFE741F6-F2BF-4723-842B-F0A28C948322}" destId="{E4E73635-6674-4E43-8966-F639E1554706}" srcOrd="1" destOrd="0" parTransId="{5A5B3B0E-1954-4571-BD7A-867003DB118E}" sibTransId="{E7F26561-35E9-46A2-AC19-DAA62AB247FB}"/>
    <dgm:cxn modelId="{11EEE8FB-E3FB-49AF-AFA2-A77086314BB3}" type="presOf" srcId="{356C2042-E684-421F-982D-2900CF339D4D}" destId="{2ACA62E5-E534-4394-8105-2460D33E6AE5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35209289-3E7C-42DC-AE0E-E15ECB29461D}" type="presParOf" srcId="{8F73272C-A961-4955-B7E3-39FB39723D88}" destId="{75602283-006F-4627-8B40-0F90B743D077}" srcOrd="0" destOrd="0" presId="urn:microsoft.com/office/officeart/2005/8/layout/hierarchy1"/>
    <dgm:cxn modelId="{14ECEFD6-36AA-4C36-AF4E-C07D00F94A92}" type="presParOf" srcId="{8F73272C-A961-4955-B7E3-39FB39723D88}" destId="{9189E39A-6C05-4777-82E3-297337D9C11F}" srcOrd="1" destOrd="0" presId="urn:microsoft.com/office/officeart/2005/8/layout/hierarchy1"/>
    <dgm:cxn modelId="{5501743B-A861-4164-B973-BEA77A7B7780}" type="presParOf" srcId="{9189E39A-6C05-4777-82E3-297337D9C11F}" destId="{8D647AFE-E33B-4CB7-9FE3-2B070BD84266}" srcOrd="0" destOrd="0" presId="urn:microsoft.com/office/officeart/2005/8/layout/hierarchy1"/>
    <dgm:cxn modelId="{45AC93C8-3A58-41EC-8444-943F234425CA}" type="presParOf" srcId="{8D647AFE-E33B-4CB7-9FE3-2B070BD84266}" destId="{C26192FE-ED21-4839-93F6-7A39D4CC178A}" srcOrd="0" destOrd="0" presId="urn:microsoft.com/office/officeart/2005/8/layout/hierarchy1"/>
    <dgm:cxn modelId="{428FC1BB-0BDF-48AD-AC22-157A16AD3941}" type="presParOf" srcId="{8D647AFE-E33B-4CB7-9FE3-2B070BD84266}" destId="{77E104C4-9AE1-412E-96A1-A59CE2C11541}" srcOrd="1" destOrd="0" presId="urn:microsoft.com/office/officeart/2005/8/layout/hierarchy1"/>
    <dgm:cxn modelId="{A19682C2-3091-4986-B162-D2E94B7E3B5D}" type="presParOf" srcId="{9189E39A-6C05-4777-82E3-297337D9C11F}" destId="{3FB7F4E1-9A85-4152-AE73-63F57B25768A}" srcOrd="1" destOrd="0" presId="urn:microsoft.com/office/officeart/2005/8/layout/hierarchy1"/>
    <dgm:cxn modelId="{E2726690-6867-464D-A7BC-794893871625}" type="presParOf" srcId="{3FB7F4E1-9A85-4152-AE73-63F57B25768A}" destId="{76E8B07A-C31C-4D50-A545-04E130D83386}" srcOrd="0" destOrd="0" presId="urn:microsoft.com/office/officeart/2005/8/layout/hierarchy1"/>
    <dgm:cxn modelId="{37D8DE6A-DBEF-4BAF-A4FA-5A6FCA9864ED}" type="presParOf" srcId="{3FB7F4E1-9A85-4152-AE73-63F57B25768A}" destId="{62B4BB46-BB32-47FD-AEF6-3C669B7ED801}" srcOrd="1" destOrd="0" presId="urn:microsoft.com/office/officeart/2005/8/layout/hierarchy1"/>
    <dgm:cxn modelId="{3136F52A-E262-4B7F-A5D0-6BAEAE7EB2F3}" type="presParOf" srcId="{62B4BB46-BB32-47FD-AEF6-3C669B7ED801}" destId="{E4ADEF20-1B28-4848-BDD8-C0EED167CD89}" srcOrd="0" destOrd="0" presId="urn:microsoft.com/office/officeart/2005/8/layout/hierarchy1"/>
    <dgm:cxn modelId="{4277B92C-0091-4872-A9E3-A19FE65C05AE}" type="presParOf" srcId="{E4ADEF20-1B28-4848-BDD8-C0EED167CD89}" destId="{5290E38E-2376-45BB-AE25-DFC5AAD12B9D}" srcOrd="0" destOrd="0" presId="urn:microsoft.com/office/officeart/2005/8/layout/hierarchy1"/>
    <dgm:cxn modelId="{3B955EA6-C5F8-4DC8-99AD-8D251E12DF6C}" type="presParOf" srcId="{E4ADEF20-1B28-4848-BDD8-C0EED167CD89}" destId="{38801657-C502-40EC-80B1-BCB47E6E1C9D}" srcOrd="1" destOrd="0" presId="urn:microsoft.com/office/officeart/2005/8/layout/hierarchy1"/>
    <dgm:cxn modelId="{3F2408B3-E0EF-4C2B-9E98-439CDEF8249C}" type="presParOf" srcId="{62B4BB46-BB32-47FD-AEF6-3C669B7ED801}" destId="{7C1A02BC-A91F-40FD-B0B9-40A66E41F8D9}" srcOrd="1" destOrd="0" presId="urn:microsoft.com/office/officeart/2005/8/layout/hierarchy1"/>
    <dgm:cxn modelId="{F2C1E64F-385A-4D17-B31A-C6B301EA6F1C}" type="presParOf" srcId="{7C1A02BC-A91F-40FD-B0B9-40A66E41F8D9}" destId="{C1CCED9B-A1E8-4F19-BC7C-C05C20DC58B7}" srcOrd="0" destOrd="0" presId="urn:microsoft.com/office/officeart/2005/8/layout/hierarchy1"/>
    <dgm:cxn modelId="{A323DBC4-932B-4A1D-BD1E-21CEA22EFC47}" type="presParOf" srcId="{7C1A02BC-A91F-40FD-B0B9-40A66E41F8D9}" destId="{7D47313C-BB28-48C5-B3EE-3B148A3A90C9}" srcOrd="1" destOrd="0" presId="urn:microsoft.com/office/officeart/2005/8/layout/hierarchy1"/>
    <dgm:cxn modelId="{5CC05006-1B0E-4DFA-AAD8-D9B019AE9D17}" type="presParOf" srcId="{7D47313C-BB28-48C5-B3EE-3B148A3A90C9}" destId="{75EBD59F-B5BE-46FC-BBC1-74B9DA525C91}" srcOrd="0" destOrd="0" presId="urn:microsoft.com/office/officeart/2005/8/layout/hierarchy1"/>
    <dgm:cxn modelId="{46296DFD-0E22-488A-B2F9-083A1E07C827}" type="presParOf" srcId="{75EBD59F-B5BE-46FC-BBC1-74B9DA525C91}" destId="{0AB14FB9-2403-4478-BF14-04CE23EB3A49}" srcOrd="0" destOrd="0" presId="urn:microsoft.com/office/officeart/2005/8/layout/hierarchy1"/>
    <dgm:cxn modelId="{CFB0C60F-A647-43F9-B687-387C09F4AA12}" type="presParOf" srcId="{75EBD59F-B5BE-46FC-BBC1-74B9DA525C91}" destId="{CD8F9486-2C9B-4994-AA6D-2AC043D1D33A}" srcOrd="1" destOrd="0" presId="urn:microsoft.com/office/officeart/2005/8/layout/hierarchy1"/>
    <dgm:cxn modelId="{12537B66-7162-4B97-8754-243E9BA8963C}" type="presParOf" srcId="{7D47313C-BB28-48C5-B3EE-3B148A3A90C9}" destId="{238017B1-668F-4F1A-9CB6-A7C96E501A38}" srcOrd="1" destOrd="0" presId="urn:microsoft.com/office/officeart/2005/8/layout/hierarchy1"/>
    <dgm:cxn modelId="{0A447941-0510-479A-89F5-C108AD4F5A79}" type="presParOf" srcId="{3FB7F4E1-9A85-4152-AE73-63F57B25768A}" destId="{2ACA62E5-E534-4394-8105-2460D33E6AE5}" srcOrd="2" destOrd="0" presId="urn:microsoft.com/office/officeart/2005/8/layout/hierarchy1"/>
    <dgm:cxn modelId="{8B15CA13-4B9F-4811-A53B-3920750C6559}" type="presParOf" srcId="{3FB7F4E1-9A85-4152-AE73-63F57B25768A}" destId="{9C1CE7FB-39F2-4B7C-A9E4-5A0AFBEE5A31}" srcOrd="3" destOrd="0" presId="urn:microsoft.com/office/officeart/2005/8/layout/hierarchy1"/>
    <dgm:cxn modelId="{B41702FB-8E7A-422F-A26C-E4700E4180B6}" type="presParOf" srcId="{9C1CE7FB-39F2-4B7C-A9E4-5A0AFBEE5A31}" destId="{181733A7-55AA-4359-ACC2-B14D1D097391}" srcOrd="0" destOrd="0" presId="urn:microsoft.com/office/officeart/2005/8/layout/hierarchy1"/>
    <dgm:cxn modelId="{AAEC209C-3B03-42DF-98AF-3F07DA6C71F4}" type="presParOf" srcId="{181733A7-55AA-4359-ACC2-B14D1D097391}" destId="{E2553059-6845-44F7-A1F1-CAECC3FF3A84}" srcOrd="0" destOrd="0" presId="urn:microsoft.com/office/officeart/2005/8/layout/hierarchy1"/>
    <dgm:cxn modelId="{C15AFD38-47E8-4007-BDA4-BDA2AEF9BDF4}" type="presParOf" srcId="{181733A7-55AA-4359-ACC2-B14D1D097391}" destId="{A3DB3A20-D0A5-4F5F-99FF-5356E1623446}" srcOrd="1" destOrd="0" presId="urn:microsoft.com/office/officeart/2005/8/layout/hierarchy1"/>
    <dgm:cxn modelId="{97BB483E-4356-40AF-87F6-98BDCD1385C5}" type="presParOf" srcId="{9C1CE7FB-39F2-4B7C-A9E4-5A0AFBEE5A31}" destId="{364397DD-5019-4596-B6D4-EB7B77CBF0D3}" srcOrd="1" destOrd="0" presId="urn:microsoft.com/office/officeart/2005/8/layout/hierarchy1"/>
    <dgm:cxn modelId="{301A7830-6CB4-4F54-867E-B6C9F50A3854}" type="presParOf" srcId="{3FB7F4E1-9A85-4152-AE73-63F57B25768A}" destId="{B6F0DCAE-4DEC-4A61-A670-77A752DBD552}" srcOrd="4" destOrd="0" presId="urn:microsoft.com/office/officeart/2005/8/layout/hierarchy1"/>
    <dgm:cxn modelId="{84C92918-959A-4507-8733-1B35086373D1}" type="presParOf" srcId="{3FB7F4E1-9A85-4152-AE73-63F57B25768A}" destId="{6EA1DBF5-CF8C-441C-991C-F55A6462E89D}" srcOrd="5" destOrd="0" presId="urn:microsoft.com/office/officeart/2005/8/layout/hierarchy1"/>
    <dgm:cxn modelId="{B29B5424-7000-4A58-9A91-348EC33C5CFF}" type="presParOf" srcId="{6EA1DBF5-CF8C-441C-991C-F55A6462E89D}" destId="{44A8F0EC-A46D-486B-A4C7-24F0C4BFE687}" srcOrd="0" destOrd="0" presId="urn:microsoft.com/office/officeart/2005/8/layout/hierarchy1"/>
    <dgm:cxn modelId="{080D5A64-FDE9-433A-95E1-56C9A3A46E67}" type="presParOf" srcId="{44A8F0EC-A46D-486B-A4C7-24F0C4BFE687}" destId="{2876F112-9C75-4AD1-804C-1EBA6A0C2B51}" srcOrd="0" destOrd="0" presId="urn:microsoft.com/office/officeart/2005/8/layout/hierarchy1"/>
    <dgm:cxn modelId="{24AAB635-1423-496D-A4AA-7EDFBED641F2}" type="presParOf" srcId="{44A8F0EC-A46D-486B-A4C7-24F0C4BFE687}" destId="{EBA2BFEF-5CEF-451D-B512-75FB888A77F7}" srcOrd="1" destOrd="0" presId="urn:microsoft.com/office/officeart/2005/8/layout/hierarchy1"/>
    <dgm:cxn modelId="{DDF46C30-FAE6-4D55-899D-B214C943A314}" type="presParOf" srcId="{6EA1DBF5-CF8C-441C-991C-F55A6462E89D}" destId="{B50877D5-82F2-4EA4-B29A-ADBE0A3570FF}" srcOrd="1" destOrd="0" presId="urn:microsoft.com/office/officeart/2005/8/layout/hierarchy1"/>
    <dgm:cxn modelId="{44116512-FEAA-442C-B115-5AFD4286DC64}" type="presParOf" srcId="{B50877D5-82F2-4EA4-B29A-ADBE0A3570FF}" destId="{89026087-B544-4990-9B13-788EDB89EC6F}" srcOrd="0" destOrd="0" presId="urn:microsoft.com/office/officeart/2005/8/layout/hierarchy1"/>
    <dgm:cxn modelId="{59531A6B-02FF-4E61-8632-3DAA2740E122}" type="presParOf" srcId="{B50877D5-82F2-4EA4-B29A-ADBE0A3570FF}" destId="{793C5DE3-A2FB-4D80-93CC-BE9614DF4168}" srcOrd="1" destOrd="0" presId="urn:microsoft.com/office/officeart/2005/8/layout/hierarchy1"/>
    <dgm:cxn modelId="{8FEBBCBD-3EA6-4BE0-AD13-383039B3D707}" type="presParOf" srcId="{793C5DE3-A2FB-4D80-93CC-BE9614DF4168}" destId="{B1C77714-D20E-4C21-BDF3-33E6623A03E4}" srcOrd="0" destOrd="0" presId="urn:microsoft.com/office/officeart/2005/8/layout/hierarchy1"/>
    <dgm:cxn modelId="{998CA788-E1EE-4EA8-A590-44EAD7E262FE}" type="presParOf" srcId="{B1C77714-D20E-4C21-BDF3-33E6623A03E4}" destId="{31892A1D-B040-49EF-AD5E-4ACF6DACA499}" srcOrd="0" destOrd="0" presId="urn:microsoft.com/office/officeart/2005/8/layout/hierarchy1"/>
    <dgm:cxn modelId="{45D4F6E2-0573-49E9-AABC-9F99C45AF13A}" type="presParOf" srcId="{B1C77714-D20E-4C21-BDF3-33E6623A03E4}" destId="{9BC5906C-4E0A-42DB-B358-DD91AB21B142}" srcOrd="1" destOrd="0" presId="urn:microsoft.com/office/officeart/2005/8/layout/hierarchy1"/>
    <dgm:cxn modelId="{907FBC68-2B84-4E72-A0F2-0D498E9C9DE9}" type="presParOf" srcId="{793C5DE3-A2FB-4D80-93CC-BE9614DF4168}" destId="{4B8F3555-A68D-4310-9C2A-4E70B752CB2A}" srcOrd="1" destOrd="0" presId="urn:microsoft.com/office/officeart/2005/8/layout/hierarchy1"/>
    <dgm:cxn modelId="{CB5F292D-5F53-4971-9B9E-7F8F50A2A90D}" type="presParOf" srcId="{3FB7F4E1-9A85-4152-AE73-63F57B25768A}" destId="{0142B470-B2A4-43B4-8771-F8AE51C5662A}" srcOrd="6" destOrd="0" presId="urn:microsoft.com/office/officeart/2005/8/layout/hierarchy1"/>
    <dgm:cxn modelId="{E9C15F1C-F0E3-4028-AA5E-5DBE8CC94024}" type="presParOf" srcId="{3FB7F4E1-9A85-4152-AE73-63F57B25768A}" destId="{229CE135-C91A-4495-9FAE-4166AE7A9635}" srcOrd="7" destOrd="0" presId="urn:microsoft.com/office/officeart/2005/8/layout/hierarchy1"/>
    <dgm:cxn modelId="{2B46AF39-E786-4C45-8A84-E28A763CF00D}" type="presParOf" srcId="{229CE135-C91A-4495-9FAE-4166AE7A9635}" destId="{DDD54AF0-2DE4-4AC5-B539-54678DCF3B5D}" srcOrd="0" destOrd="0" presId="urn:microsoft.com/office/officeart/2005/8/layout/hierarchy1"/>
    <dgm:cxn modelId="{09C5EAC1-0AE9-4DC3-9161-91084E110D20}" type="presParOf" srcId="{DDD54AF0-2DE4-4AC5-B539-54678DCF3B5D}" destId="{CFBADD14-E4E6-45EB-97AE-1E8D87A29314}" srcOrd="0" destOrd="0" presId="urn:microsoft.com/office/officeart/2005/8/layout/hierarchy1"/>
    <dgm:cxn modelId="{4AEF09F9-92C9-4F4C-B7A3-BAB36C237642}" type="presParOf" srcId="{DDD54AF0-2DE4-4AC5-B539-54678DCF3B5D}" destId="{B65900E7-1E3F-4764-8DCB-6792EF85ECAA}" srcOrd="1" destOrd="0" presId="urn:microsoft.com/office/officeart/2005/8/layout/hierarchy1"/>
    <dgm:cxn modelId="{4459D929-D7E9-482A-AE6E-527352E9A84B}" type="presParOf" srcId="{229CE135-C91A-4495-9FAE-4166AE7A9635}" destId="{3826CAE2-79DE-4DFF-996E-812E20530637}" srcOrd="1" destOrd="0" presId="urn:microsoft.com/office/officeart/2005/8/layout/hierarchy1"/>
    <dgm:cxn modelId="{DEC4EDF9-EDAE-4341-AB1B-5F398DDFEAE2}" type="presParOf" srcId="{3826CAE2-79DE-4DFF-996E-812E20530637}" destId="{C66D4D44-7FC8-499D-818F-171CD755F847}" srcOrd="0" destOrd="0" presId="urn:microsoft.com/office/officeart/2005/8/layout/hierarchy1"/>
    <dgm:cxn modelId="{2ED5808F-B956-4AF9-8A97-49878ACBBB43}" type="presParOf" srcId="{3826CAE2-79DE-4DFF-996E-812E20530637}" destId="{D9D47F5F-4021-4F95-8E2E-41048A93389B}" srcOrd="1" destOrd="0" presId="urn:microsoft.com/office/officeart/2005/8/layout/hierarchy1"/>
    <dgm:cxn modelId="{C126BF23-1CDD-48D5-977A-B4E67340CE0A}" type="presParOf" srcId="{D9D47F5F-4021-4F95-8E2E-41048A93389B}" destId="{A3DD61F0-83F7-4BF7-8DF3-5F11F9AEA3F8}" srcOrd="0" destOrd="0" presId="urn:microsoft.com/office/officeart/2005/8/layout/hierarchy1"/>
    <dgm:cxn modelId="{A3DE3EAB-99AD-4024-9B01-E85ED104FEC2}" type="presParOf" srcId="{A3DD61F0-83F7-4BF7-8DF3-5F11F9AEA3F8}" destId="{0AF91FD0-87A0-4D92-BF70-4982564DB0B9}" srcOrd="0" destOrd="0" presId="urn:microsoft.com/office/officeart/2005/8/layout/hierarchy1"/>
    <dgm:cxn modelId="{889BA0AB-6D95-497A-88F7-A18E64948988}" type="presParOf" srcId="{A3DD61F0-83F7-4BF7-8DF3-5F11F9AEA3F8}" destId="{094F94D1-5D27-4407-A342-EE368E1BCA7D}" srcOrd="1" destOrd="0" presId="urn:microsoft.com/office/officeart/2005/8/layout/hierarchy1"/>
    <dgm:cxn modelId="{F8ACE3E4-E270-4564-A838-77DA651480B5}" type="presParOf" srcId="{D9D47F5F-4021-4F95-8E2E-41048A93389B}" destId="{E6852CBD-6CC8-4891-ADE8-E5B6798E2249}" srcOrd="1" destOrd="0" presId="urn:microsoft.com/office/officeart/2005/8/layout/hierarchy1"/>
    <dgm:cxn modelId="{E0209774-77F2-4FAF-9241-38AC0C0C062C}" type="presParOf" srcId="{E6852CBD-6CC8-4891-ADE8-E5B6798E2249}" destId="{5A9AB2E1-6C4F-446C-985D-C537B6B9EF1C}" srcOrd="0" destOrd="0" presId="urn:microsoft.com/office/officeart/2005/8/layout/hierarchy1"/>
    <dgm:cxn modelId="{AB4F952F-57BF-4D04-BEC8-4022FD1C72D4}" type="presParOf" srcId="{E6852CBD-6CC8-4891-ADE8-E5B6798E2249}" destId="{ADDE88E9-C3AE-47A5-8D0E-99303AE13864}" srcOrd="1" destOrd="0" presId="urn:microsoft.com/office/officeart/2005/8/layout/hierarchy1"/>
    <dgm:cxn modelId="{F84F5E74-4043-46A1-9B62-55CFAEA6B07B}" type="presParOf" srcId="{ADDE88E9-C3AE-47A5-8D0E-99303AE13864}" destId="{6098F60D-E500-42D3-84E8-904D91C06899}" srcOrd="0" destOrd="0" presId="urn:microsoft.com/office/officeart/2005/8/layout/hierarchy1"/>
    <dgm:cxn modelId="{07EC6974-9D8F-4484-AEF1-750C274740B0}" type="presParOf" srcId="{6098F60D-E500-42D3-84E8-904D91C06899}" destId="{B0FB504C-33F8-4CD5-A0DD-8E8CFB586086}" srcOrd="0" destOrd="0" presId="urn:microsoft.com/office/officeart/2005/8/layout/hierarchy1"/>
    <dgm:cxn modelId="{8AD6BCCB-A3D7-4A33-8550-FD24B58DFA22}" type="presParOf" srcId="{6098F60D-E500-42D3-84E8-904D91C06899}" destId="{EAE64CF2-F1B2-43B4-946E-8FDA76B5BC29}" srcOrd="1" destOrd="0" presId="urn:microsoft.com/office/officeart/2005/8/layout/hierarchy1"/>
    <dgm:cxn modelId="{9FFDCD0A-4C26-430E-B6CB-5498924A8C75}" type="presParOf" srcId="{ADDE88E9-C3AE-47A5-8D0E-99303AE13864}" destId="{D3F50206-85ED-4B8B-9E46-3B13DF0C6F76}" srcOrd="1" destOrd="0" presId="urn:microsoft.com/office/officeart/2005/8/layout/hierarchy1"/>
    <dgm:cxn modelId="{0FCA835E-B2DB-4CC6-A589-A96954682F34}" type="presParOf" srcId="{E6852CBD-6CC8-4891-ADE8-E5B6798E2249}" destId="{C6A8AF48-3D04-4073-ADFC-1238B639662B}" srcOrd="2" destOrd="0" presId="urn:microsoft.com/office/officeart/2005/8/layout/hierarchy1"/>
    <dgm:cxn modelId="{D4AF31E6-333E-4298-8BB3-6F69A25FE2AF}" type="presParOf" srcId="{E6852CBD-6CC8-4891-ADE8-E5B6798E2249}" destId="{322E405C-5542-490D-A153-A1C12D013215}" srcOrd="3" destOrd="0" presId="urn:microsoft.com/office/officeart/2005/8/layout/hierarchy1"/>
    <dgm:cxn modelId="{A364BD32-7C66-44CE-BDA1-766F60CA412B}" type="presParOf" srcId="{322E405C-5542-490D-A153-A1C12D013215}" destId="{F6411063-8DD9-42E8-9EF2-860700BD397A}" srcOrd="0" destOrd="0" presId="urn:microsoft.com/office/officeart/2005/8/layout/hierarchy1"/>
    <dgm:cxn modelId="{8631D507-AE7C-44EC-AAA2-0AFD6FA6757E}" type="presParOf" srcId="{F6411063-8DD9-42E8-9EF2-860700BD397A}" destId="{BD45E7AB-1D74-4CF6-B4F2-07EA8EC48633}" srcOrd="0" destOrd="0" presId="urn:microsoft.com/office/officeart/2005/8/layout/hierarchy1"/>
    <dgm:cxn modelId="{9F6693A8-6020-41B0-95FD-7BB76C468870}" type="presParOf" srcId="{F6411063-8DD9-42E8-9EF2-860700BD397A}" destId="{99900770-B604-44EE-8054-60C5DFD3F507}" srcOrd="1" destOrd="0" presId="urn:microsoft.com/office/officeart/2005/8/layout/hierarchy1"/>
    <dgm:cxn modelId="{B78A2142-13CF-4552-B2A7-89E3FEF826DA}" type="presParOf" srcId="{322E405C-5542-490D-A153-A1C12D013215}" destId="{5F32BC8F-7A14-48E7-A4D4-BC7FC8DD7596}" srcOrd="1" destOrd="0" presId="urn:microsoft.com/office/officeart/2005/8/layout/hierarchy1"/>
    <dgm:cxn modelId="{BCC4E0BB-E8CB-45D7-B57A-B53843C5E0B1}" type="presParOf" srcId="{E6852CBD-6CC8-4891-ADE8-E5B6798E2249}" destId="{7F54202F-7691-4AF6-A42B-FD0044A0F515}" srcOrd="4" destOrd="0" presId="urn:microsoft.com/office/officeart/2005/8/layout/hierarchy1"/>
    <dgm:cxn modelId="{3B9A3715-F782-4011-AD19-7EDD51F82725}" type="presParOf" srcId="{E6852CBD-6CC8-4891-ADE8-E5B6798E2249}" destId="{B7149414-934C-4ED7-B613-4D37B7953388}" srcOrd="5" destOrd="0" presId="urn:microsoft.com/office/officeart/2005/8/layout/hierarchy1"/>
    <dgm:cxn modelId="{1E5CCE57-FAF5-475C-A6F8-85E12EBEDF81}" type="presParOf" srcId="{B7149414-934C-4ED7-B613-4D37B7953388}" destId="{A848DEB6-E9EE-4893-8F4E-80BA4CF89B8A}" srcOrd="0" destOrd="0" presId="urn:microsoft.com/office/officeart/2005/8/layout/hierarchy1"/>
    <dgm:cxn modelId="{94A7953C-3DC2-413B-8F80-4D7F4A498858}" type="presParOf" srcId="{A848DEB6-E9EE-4893-8F4E-80BA4CF89B8A}" destId="{3FBAC706-012B-4012-A3E8-8E043750BB68}" srcOrd="0" destOrd="0" presId="urn:microsoft.com/office/officeart/2005/8/layout/hierarchy1"/>
    <dgm:cxn modelId="{298D2A01-348B-47EA-B8A3-07C6D4A5B8E5}" type="presParOf" srcId="{A848DEB6-E9EE-4893-8F4E-80BA4CF89B8A}" destId="{C36C2304-1338-4A7F-AC07-B5562B863640}" srcOrd="1" destOrd="0" presId="urn:microsoft.com/office/officeart/2005/8/layout/hierarchy1"/>
    <dgm:cxn modelId="{5480C62C-8D05-4421-9261-B25042D9662A}" type="presParOf" srcId="{B7149414-934C-4ED7-B613-4D37B7953388}" destId="{F1044A7A-F0CB-4179-99AD-8D9718518E85}" srcOrd="1" destOrd="0" presId="urn:microsoft.com/office/officeart/2005/8/layout/hierarchy1"/>
    <dgm:cxn modelId="{C00747F6-DF61-4AAD-BD86-76FCCA782817}" type="presParOf" srcId="{3826CAE2-79DE-4DFF-996E-812E20530637}" destId="{10485FD2-EA1A-49EC-9D5A-F8E7D6DCB84B}" srcOrd="2" destOrd="0" presId="urn:microsoft.com/office/officeart/2005/8/layout/hierarchy1"/>
    <dgm:cxn modelId="{92C9818D-AF74-4D3A-ACE1-E8558254F779}" type="presParOf" srcId="{3826CAE2-79DE-4DFF-996E-812E20530637}" destId="{4D982FBD-F527-4728-8CEA-6C9DC426584A}" srcOrd="3" destOrd="0" presId="urn:microsoft.com/office/officeart/2005/8/layout/hierarchy1"/>
    <dgm:cxn modelId="{3C2A1AD6-2A73-4B86-B8A9-6044B7CBA30B}" type="presParOf" srcId="{4D982FBD-F527-4728-8CEA-6C9DC426584A}" destId="{D2A450B5-E56F-4AD1-8423-672486FEAFB3}" srcOrd="0" destOrd="0" presId="urn:microsoft.com/office/officeart/2005/8/layout/hierarchy1"/>
    <dgm:cxn modelId="{8572FB53-BEEF-4E94-817A-CBD832557FEF}" type="presParOf" srcId="{D2A450B5-E56F-4AD1-8423-672486FEAFB3}" destId="{E3E9D59F-FB65-420A-B99C-15DD97D2CC58}" srcOrd="0" destOrd="0" presId="urn:microsoft.com/office/officeart/2005/8/layout/hierarchy1"/>
    <dgm:cxn modelId="{7D845F3B-825C-4F7F-8E2A-51E8BBF5623C}" type="presParOf" srcId="{D2A450B5-E56F-4AD1-8423-672486FEAFB3}" destId="{D63F1F4D-0E89-427D-9278-CBC613093D0F}" srcOrd="1" destOrd="0" presId="urn:microsoft.com/office/officeart/2005/8/layout/hierarchy1"/>
    <dgm:cxn modelId="{824D6100-73D7-44C9-954F-EC884BE889DA}" type="presParOf" srcId="{4D982FBD-F527-4728-8CEA-6C9DC426584A}" destId="{33C764AE-14A6-410B-A292-2720D99F91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Partnerships and Families</a:t>
          </a:r>
        </a:p>
        <a:p>
          <a:r>
            <a:rPr lang="en-GB" dirty="0"/>
            <a:t>Rebecca Mason</a:t>
          </a:r>
        </a:p>
        <a:p>
          <a:endParaRPr lang="en-GB" dirty="0"/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Local Office of the Children's Commissioner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FC8B01C5-EBBE-4D6C-A32E-3E3B09C87C4B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Your Family</a:t>
          </a:r>
        </a:p>
      </dgm:t>
    </dgm:pt>
    <dgm:pt modelId="{EC58697F-3AEC-4EAB-8725-231E427295DB}" type="parTrans" cxnId="{26476C0C-8196-48AB-8E49-CABB26FB25AA}">
      <dgm:prSet/>
      <dgm:spPr/>
      <dgm:t>
        <a:bodyPr/>
        <a:lstStyle/>
        <a:p>
          <a:endParaRPr lang="en-GB"/>
        </a:p>
      </dgm:t>
    </dgm:pt>
    <dgm:pt modelId="{ACDA1B06-16D0-4A74-82DF-7D51A906459F}" type="sibTrans" cxnId="{26476C0C-8196-48AB-8E49-CABB26FB25AA}">
      <dgm:prSet/>
      <dgm:spPr/>
      <dgm:t>
        <a:bodyPr/>
        <a:lstStyle/>
        <a:p>
          <a:endParaRPr lang="en-GB"/>
        </a:p>
      </dgm:t>
    </dgm:pt>
    <dgm:pt modelId="{9F3B7655-C2FD-4A5F-BDE4-335A19011133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Participation Manager</a:t>
          </a:r>
        </a:p>
      </dgm:t>
    </dgm:pt>
    <dgm:pt modelId="{3034419A-6349-48C5-8271-7C134DA9AF34}" type="parTrans" cxnId="{F096EA4C-C849-4233-B2F3-5D981B7D32CC}">
      <dgm:prSet/>
      <dgm:spPr/>
      <dgm:t>
        <a:bodyPr/>
        <a:lstStyle/>
        <a:p>
          <a:endParaRPr lang="en-GB"/>
        </a:p>
      </dgm:t>
    </dgm:pt>
    <dgm:pt modelId="{7E91E997-2D92-41D3-A377-802D7401E7F0}" type="sibTrans" cxnId="{F096EA4C-C849-4233-B2F3-5D981B7D32CC}">
      <dgm:prSet/>
      <dgm:spPr/>
      <dgm:t>
        <a:bodyPr/>
        <a:lstStyle/>
        <a:p>
          <a:endParaRPr lang="en-GB"/>
        </a:p>
      </dgm:t>
    </dgm:pt>
    <dgm:pt modelId="{4FECBBBF-35FA-4F06-A1B4-05217E1FB9F4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Engagement Manager</a:t>
          </a:r>
        </a:p>
      </dgm:t>
    </dgm:pt>
    <dgm:pt modelId="{31E27185-DCAB-4B88-AED2-C7BB2DF36620}" type="parTrans" cxnId="{ED004B9E-037D-4E88-90A1-4B79031754E1}">
      <dgm:prSet/>
      <dgm:spPr/>
      <dgm:t>
        <a:bodyPr/>
        <a:lstStyle/>
        <a:p>
          <a:endParaRPr lang="en-GB"/>
        </a:p>
      </dgm:t>
    </dgm:pt>
    <dgm:pt modelId="{98D49729-7429-41BD-ADA7-4BC4F94A6CF1}" type="sibTrans" cxnId="{ED004B9E-037D-4E88-90A1-4B79031754E1}">
      <dgm:prSet/>
      <dgm:spPr/>
      <dgm:t>
        <a:bodyPr/>
        <a:lstStyle/>
        <a:p>
          <a:endParaRPr lang="en-GB"/>
        </a:p>
      </dgm:t>
    </dgm:pt>
    <dgm:pt modelId="{45A12971-D269-4ABF-82F3-54E5B76168F9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Youth</a:t>
          </a:r>
        </a:p>
      </dgm:t>
    </dgm:pt>
    <dgm:pt modelId="{B4188636-D60E-42A5-8729-8A866252FCBE}" type="parTrans" cxnId="{71337573-D9C1-41D1-9918-32DAE452977A}">
      <dgm:prSet/>
      <dgm:spPr/>
      <dgm:t>
        <a:bodyPr/>
        <a:lstStyle/>
        <a:p>
          <a:endParaRPr lang="en-GB"/>
        </a:p>
      </dgm:t>
    </dgm:pt>
    <dgm:pt modelId="{8C839AE6-4ABB-407E-9A25-CEF2635B6D64}" type="sibTrans" cxnId="{71337573-D9C1-41D1-9918-32DAE452977A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 custLinFactNeighborX="-13872" custLinFactNeighborY="-46134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5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5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5" custLinFactNeighborX="-11111" custLinFactNeighborY="303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CC05B918-D3C6-489B-8409-23AEC6304E16}" type="pres">
      <dgm:prSet presAssocID="{EC58697F-3AEC-4EAB-8725-231E427295DB}" presName="Name10" presStyleLbl="parChTrans1D2" presStyleIdx="1" presStyleCnt="5"/>
      <dgm:spPr/>
    </dgm:pt>
    <dgm:pt modelId="{899FB2C0-62CA-4245-ADC2-CD3FF621BC76}" type="pres">
      <dgm:prSet presAssocID="{FC8B01C5-EBBE-4D6C-A32E-3E3B09C87C4B}" presName="hierRoot2" presStyleCnt="0"/>
      <dgm:spPr/>
    </dgm:pt>
    <dgm:pt modelId="{7C70E450-C7E2-43CA-8BE9-0744754C8772}" type="pres">
      <dgm:prSet presAssocID="{FC8B01C5-EBBE-4D6C-A32E-3E3B09C87C4B}" presName="composite2" presStyleCnt="0"/>
      <dgm:spPr/>
    </dgm:pt>
    <dgm:pt modelId="{341273CF-DB33-482F-AE16-B9629B4D63E7}" type="pres">
      <dgm:prSet presAssocID="{FC8B01C5-EBBE-4D6C-A32E-3E3B09C87C4B}" presName="background2" presStyleLbl="node2" presStyleIdx="1" presStyleCnt="5"/>
      <dgm:spPr>
        <a:solidFill>
          <a:schemeClr val="accent6"/>
        </a:solidFill>
      </dgm:spPr>
    </dgm:pt>
    <dgm:pt modelId="{268758A0-52E9-4936-AFDB-414F5E51AB42}" type="pres">
      <dgm:prSet presAssocID="{FC8B01C5-EBBE-4D6C-A32E-3E3B09C87C4B}" presName="text2" presStyleLbl="fgAcc2" presStyleIdx="1" presStyleCnt="5" custLinFactNeighborY="0">
        <dgm:presLayoutVars>
          <dgm:chPref val="3"/>
        </dgm:presLayoutVars>
      </dgm:prSet>
      <dgm:spPr/>
    </dgm:pt>
    <dgm:pt modelId="{C8E9EF30-F938-451A-B0C2-0A021D1B5E83}" type="pres">
      <dgm:prSet presAssocID="{FC8B01C5-EBBE-4D6C-A32E-3E3B09C87C4B}" presName="hierChild3" presStyleCnt="0"/>
      <dgm:spPr/>
    </dgm:pt>
    <dgm:pt modelId="{462A5D84-6820-42F6-B774-8212B6E463F6}" type="pres">
      <dgm:prSet presAssocID="{3034419A-6349-48C5-8271-7C134DA9AF34}" presName="Name10" presStyleLbl="parChTrans1D2" presStyleIdx="2" presStyleCnt="5"/>
      <dgm:spPr/>
    </dgm:pt>
    <dgm:pt modelId="{5F3DDCFB-A0CB-4D00-A6E3-2C79770A0B0D}" type="pres">
      <dgm:prSet presAssocID="{9F3B7655-C2FD-4A5F-BDE4-335A19011133}" presName="hierRoot2" presStyleCnt="0"/>
      <dgm:spPr/>
    </dgm:pt>
    <dgm:pt modelId="{78543A3E-2B33-4C22-8453-E6CE29A35B27}" type="pres">
      <dgm:prSet presAssocID="{9F3B7655-C2FD-4A5F-BDE4-335A19011133}" presName="composite2" presStyleCnt="0"/>
      <dgm:spPr/>
    </dgm:pt>
    <dgm:pt modelId="{C47C5ED4-6A0A-4A2C-9E90-792F102BF4CC}" type="pres">
      <dgm:prSet presAssocID="{9F3B7655-C2FD-4A5F-BDE4-335A19011133}" presName="background2" presStyleLbl="node2" presStyleIdx="2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515EFECE-EA48-4080-8262-79223DEE234A}" type="pres">
      <dgm:prSet presAssocID="{9F3B7655-C2FD-4A5F-BDE4-335A19011133}" presName="text2" presStyleLbl="fgAcc2" presStyleIdx="2" presStyleCnt="5">
        <dgm:presLayoutVars>
          <dgm:chPref val="3"/>
        </dgm:presLayoutVars>
      </dgm:prSet>
      <dgm:spPr/>
    </dgm:pt>
    <dgm:pt modelId="{7A9B5DC6-B314-4983-AE44-B3585A0CF0AA}" type="pres">
      <dgm:prSet presAssocID="{9F3B7655-C2FD-4A5F-BDE4-335A19011133}" presName="hierChild3" presStyleCnt="0"/>
      <dgm:spPr/>
    </dgm:pt>
    <dgm:pt modelId="{73520A76-3013-42AC-805D-0CFAD0A16517}" type="pres">
      <dgm:prSet presAssocID="{31E27185-DCAB-4B88-AED2-C7BB2DF36620}" presName="Name10" presStyleLbl="parChTrans1D2" presStyleIdx="3" presStyleCnt="5"/>
      <dgm:spPr/>
    </dgm:pt>
    <dgm:pt modelId="{D858E327-E6A8-401C-96DC-511C84AA0804}" type="pres">
      <dgm:prSet presAssocID="{4FECBBBF-35FA-4F06-A1B4-05217E1FB9F4}" presName="hierRoot2" presStyleCnt="0"/>
      <dgm:spPr/>
    </dgm:pt>
    <dgm:pt modelId="{2D16D37A-968A-46E2-8F9D-BC10672D1636}" type="pres">
      <dgm:prSet presAssocID="{4FECBBBF-35FA-4F06-A1B4-05217E1FB9F4}" presName="composite2" presStyleCnt="0"/>
      <dgm:spPr/>
    </dgm:pt>
    <dgm:pt modelId="{4725BD80-A088-467B-9D75-A589DCFD54CB}" type="pres">
      <dgm:prSet presAssocID="{4FECBBBF-35FA-4F06-A1B4-05217E1FB9F4}" presName="background2" presStyleLbl="node2" presStyleIdx="3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834F8436-9024-4F3C-8544-0064CA12DA06}" type="pres">
      <dgm:prSet presAssocID="{4FECBBBF-35FA-4F06-A1B4-05217E1FB9F4}" presName="text2" presStyleLbl="fgAcc2" presStyleIdx="3" presStyleCnt="5">
        <dgm:presLayoutVars>
          <dgm:chPref val="3"/>
        </dgm:presLayoutVars>
      </dgm:prSet>
      <dgm:spPr/>
    </dgm:pt>
    <dgm:pt modelId="{811D36BC-2179-44A5-BAD6-CC54A3EE48EC}" type="pres">
      <dgm:prSet presAssocID="{4FECBBBF-35FA-4F06-A1B4-05217E1FB9F4}" presName="hierChild3" presStyleCnt="0"/>
      <dgm:spPr/>
    </dgm:pt>
    <dgm:pt modelId="{4829A1F0-61EE-4937-8B76-72E1AC44765A}" type="pres">
      <dgm:prSet presAssocID="{B4188636-D60E-42A5-8729-8A866252FCBE}" presName="Name10" presStyleLbl="parChTrans1D2" presStyleIdx="4" presStyleCnt="5"/>
      <dgm:spPr/>
    </dgm:pt>
    <dgm:pt modelId="{C95A992C-BA25-439C-91AF-22FBF4B3DD07}" type="pres">
      <dgm:prSet presAssocID="{45A12971-D269-4ABF-82F3-54E5B76168F9}" presName="hierRoot2" presStyleCnt="0"/>
      <dgm:spPr/>
    </dgm:pt>
    <dgm:pt modelId="{C04BAE04-8266-4CA6-9D9B-B9268BDB9B4C}" type="pres">
      <dgm:prSet presAssocID="{45A12971-D269-4ABF-82F3-54E5B76168F9}" presName="composite2" presStyleCnt="0"/>
      <dgm:spPr/>
    </dgm:pt>
    <dgm:pt modelId="{6B572926-8175-4549-A1C9-82D6652E9699}" type="pres">
      <dgm:prSet presAssocID="{45A12971-D269-4ABF-82F3-54E5B76168F9}" presName="background2" presStyleLbl="node2" presStyleIdx="4" presStyleCnt="5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622DE46B-A1F6-4DB6-843D-370D5633225A}" type="pres">
      <dgm:prSet presAssocID="{45A12971-D269-4ABF-82F3-54E5B76168F9}" presName="text2" presStyleLbl="fgAcc2" presStyleIdx="4" presStyleCnt="5">
        <dgm:presLayoutVars>
          <dgm:chPref val="3"/>
        </dgm:presLayoutVars>
      </dgm:prSet>
      <dgm:spPr/>
    </dgm:pt>
    <dgm:pt modelId="{8A60C948-6BCF-42DD-9E15-D2EAFF934867}" type="pres">
      <dgm:prSet presAssocID="{45A12971-D269-4ABF-82F3-54E5B76168F9}" presName="hierChild3" presStyleCnt="0"/>
      <dgm:spPr/>
    </dgm:pt>
  </dgm:ptLst>
  <dgm:cxnLst>
    <dgm:cxn modelId="{26476C0C-8196-48AB-8E49-CABB26FB25AA}" srcId="{F08F0830-54A0-4E7A-834F-37D0EFAF184D}" destId="{FC8B01C5-EBBE-4D6C-A32E-3E3B09C87C4B}" srcOrd="1" destOrd="0" parTransId="{EC58697F-3AEC-4EAB-8725-231E427295DB}" sibTransId="{ACDA1B06-16D0-4A74-82DF-7D51A906459F}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A8C70A66-FAA8-479B-A0A3-E9DB62419B3D}" type="presOf" srcId="{45A12971-D269-4ABF-82F3-54E5B76168F9}" destId="{622DE46B-A1F6-4DB6-843D-370D5633225A}" srcOrd="0" destOrd="0" presId="urn:microsoft.com/office/officeart/2005/8/layout/hierarchy1"/>
    <dgm:cxn modelId="{F096EA4C-C849-4233-B2F3-5D981B7D32CC}" srcId="{F08F0830-54A0-4E7A-834F-37D0EFAF184D}" destId="{9F3B7655-C2FD-4A5F-BDE4-335A19011133}" srcOrd="2" destOrd="0" parTransId="{3034419A-6349-48C5-8271-7C134DA9AF34}" sibTransId="{7E91E997-2D92-41D3-A377-802D7401E7F0}"/>
    <dgm:cxn modelId="{71337573-D9C1-41D1-9918-32DAE452977A}" srcId="{F08F0830-54A0-4E7A-834F-37D0EFAF184D}" destId="{45A12971-D269-4ABF-82F3-54E5B76168F9}" srcOrd="4" destOrd="0" parTransId="{B4188636-D60E-42A5-8729-8A866252FCBE}" sibTransId="{8C839AE6-4ABB-407E-9A25-CEF2635B6D64}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ED004B9E-037D-4E88-90A1-4B79031754E1}" srcId="{F08F0830-54A0-4E7A-834F-37D0EFAF184D}" destId="{4FECBBBF-35FA-4F06-A1B4-05217E1FB9F4}" srcOrd="3" destOrd="0" parTransId="{31E27185-DCAB-4B88-AED2-C7BB2DF36620}" sibTransId="{98D49729-7429-41BD-ADA7-4BC4F94A6CF1}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1C8D26AF-6D3E-4428-8571-BE8013FD3A9E}" type="presOf" srcId="{EC58697F-3AEC-4EAB-8725-231E427295DB}" destId="{CC05B918-D3C6-489B-8409-23AEC6304E16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32DE81D4-C0D8-4757-85CE-83372F85C049}" type="presOf" srcId="{FC8B01C5-EBBE-4D6C-A32E-3E3B09C87C4B}" destId="{268758A0-52E9-4936-AFDB-414F5E51AB42}" srcOrd="0" destOrd="0" presId="urn:microsoft.com/office/officeart/2005/8/layout/hierarchy1"/>
    <dgm:cxn modelId="{2DA401EB-7D5C-4FD7-BE89-5B05126B4C9C}" type="presOf" srcId="{4FECBBBF-35FA-4F06-A1B4-05217E1FB9F4}" destId="{834F8436-9024-4F3C-8544-0064CA12DA06}" srcOrd="0" destOrd="0" presId="urn:microsoft.com/office/officeart/2005/8/layout/hierarchy1"/>
    <dgm:cxn modelId="{050B24EE-68C4-4B62-BA13-32A993BCE47D}" type="presOf" srcId="{31E27185-DCAB-4B88-AED2-C7BB2DF36620}" destId="{73520A76-3013-42AC-805D-0CFAD0A16517}" srcOrd="0" destOrd="0" presId="urn:microsoft.com/office/officeart/2005/8/layout/hierarchy1"/>
    <dgm:cxn modelId="{95577CF0-A16B-4A41-9117-A3921E12E3FF}" type="presOf" srcId="{9F3B7655-C2FD-4A5F-BDE4-335A19011133}" destId="{515EFECE-EA48-4080-8262-79223DEE234A}" srcOrd="0" destOrd="0" presId="urn:microsoft.com/office/officeart/2005/8/layout/hierarchy1"/>
    <dgm:cxn modelId="{5B7474F4-3E58-433B-8794-0A4C74BB5FD0}" type="presOf" srcId="{B4188636-D60E-42A5-8729-8A866252FCBE}" destId="{4829A1F0-61EE-4937-8B76-72E1AC44765A}" srcOrd="0" destOrd="0" presId="urn:microsoft.com/office/officeart/2005/8/layout/hierarchy1"/>
    <dgm:cxn modelId="{9B6BE5FB-F68B-4D97-B398-A82C3C4D3DFC}" type="presOf" srcId="{3034419A-6349-48C5-8271-7C134DA9AF34}" destId="{462A5D84-6820-42F6-B774-8212B6E463F6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6B153AB1-D98D-40E1-ADBE-1B303D683272}" type="presParOf" srcId="{474881FC-1807-4637-B0F8-87AD876C9B4D}" destId="{CC05B918-D3C6-489B-8409-23AEC6304E16}" srcOrd="2" destOrd="0" presId="urn:microsoft.com/office/officeart/2005/8/layout/hierarchy1"/>
    <dgm:cxn modelId="{2179ED0E-1B4F-42B0-8039-738FE39D70A1}" type="presParOf" srcId="{474881FC-1807-4637-B0F8-87AD876C9B4D}" destId="{899FB2C0-62CA-4245-ADC2-CD3FF621BC76}" srcOrd="3" destOrd="0" presId="urn:microsoft.com/office/officeart/2005/8/layout/hierarchy1"/>
    <dgm:cxn modelId="{80225D25-E05A-42C3-839E-358473889DB6}" type="presParOf" srcId="{899FB2C0-62CA-4245-ADC2-CD3FF621BC76}" destId="{7C70E450-C7E2-43CA-8BE9-0744754C8772}" srcOrd="0" destOrd="0" presId="urn:microsoft.com/office/officeart/2005/8/layout/hierarchy1"/>
    <dgm:cxn modelId="{1E5C7C3E-9D2C-496E-BEF0-3F1C14D51334}" type="presParOf" srcId="{7C70E450-C7E2-43CA-8BE9-0744754C8772}" destId="{341273CF-DB33-482F-AE16-B9629B4D63E7}" srcOrd="0" destOrd="0" presId="urn:microsoft.com/office/officeart/2005/8/layout/hierarchy1"/>
    <dgm:cxn modelId="{6F40F5E9-087B-4DD5-9FB2-85E44E83D825}" type="presParOf" srcId="{7C70E450-C7E2-43CA-8BE9-0744754C8772}" destId="{268758A0-52E9-4936-AFDB-414F5E51AB42}" srcOrd="1" destOrd="0" presId="urn:microsoft.com/office/officeart/2005/8/layout/hierarchy1"/>
    <dgm:cxn modelId="{05AAF36A-3584-444B-B84B-57DE96FFC9E8}" type="presParOf" srcId="{899FB2C0-62CA-4245-ADC2-CD3FF621BC76}" destId="{C8E9EF30-F938-451A-B0C2-0A021D1B5E83}" srcOrd="1" destOrd="0" presId="urn:microsoft.com/office/officeart/2005/8/layout/hierarchy1"/>
    <dgm:cxn modelId="{7C81C777-A737-40ED-8354-4440752EB50A}" type="presParOf" srcId="{474881FC-1807-4637-B0F8-87AD876C9B4D}" destId="{462A5D84-6820-42F6-B774-8212B6E463F6}" srcOrd="4" destOrd="0" presId="urn:microsoft.com/office/officeart/2005/8/layout/hierarchy1"/>
    <dgm:cxn modelId="{5A03508F-0DEE-4EA8-9A26-E4AC7390D3CE}" type="presParOf" srcId="{474881FC-1807-4637-B0F8-87AD876C9B4D}" destId="{5F3DDCFB-A0CB-4D00-A6E3-2C79770A0B0D}" srcOrd="5" destOrd="0" presId="urn:microsoft.com/office/officeart/2005/8/layout/hierarchy1"/>
    <dgm:cxn modelId="{8599A878-98A6-420D-B85C-8A02951DE07C}" type="presParOf" srcId="{5F3DDCFB-A0CB-4D00-A6E3-2C79770A0B0D}" destId="{78543A3E-2B33-4C22-8453-E6CE29A35B27}" srcOrd="0" destOrd="0" presId="urn:microsoft.com/office/officeart/2005/8/layout/hierarchy1"/>
    <dgm:cxn modelId="{287FCF76-1173-4A18-9EF3-F0CF02D5AE32}" type="presParOf" srcId="{78543A3E-2B33-4C22-8453-E6CE29A35B27}" destId="{C47C5ED4-6A0A-4A2C-9E90-792F102BF4CC}" srcOrd="0" destOrd="0" presId="urn:microsoft.com/office/officeart/2005/8/layout/hierarchy1"/>
    <dgm:cxn modelId="{D36C4E07-68BD-4CB3-A0EF-AF12D1B3DEEF}" type="presParOf" srcId="{78543A3E-2B33-4C22-8453-E6CE29A35B27}" destId="{515EFECE-EA48-4080-8262-79223DEE234A}" srcOrd="1" destOrd="0" presId="urn:microsoft.com/office/officeart/2005/8/layout/hierarchy1"/>
    <dgm:cxn modelId="{C784A202-D8FC-43FC-B696-2A9C0F0853DD}" type="presParOf" srcId="{5F3DDCFB-A0CB-4D00-A6E3-2C79770A0B0D}" destId="{7A9B5DC6-B314-4983-AE44-B3585A0CF0AA}" srcOrd="1" destOrd="0" presId="urn:microsoft.com/office/officeart/2005/8/layout/hierarchy1"/>
    <dgm:cxn modelId="{A779D6D0-6AE3-4C5C-A3A3-16F21890FE33}" type="presParOf" srcId="{474881FC-1807-4637-B0F8-87AD876C9B4D}" destId="{73520A76-3013-42AC-805D-0CFAD0A16517}" srcOrd="6" destOrd="0" presId="urn:microsoft.com/office/officeart/2005/8/layout/hierarchy1"/>
    <dgm:cxn modelId="{0F2B7B39-9665-448C-9294-16FF21E48B93}" type="presParOf" srcId="{474881FC-1807-4637-B0F8-87AD876C9B4D}" destId="{D858E327-E6A8-401C-96DC-511C84AA0804}" srcOrd="7" destOrd="0" presId="urn:microsoft.com/office/officeart/2005/8/layout/hierarchy1"/>
    <dgm:cxn modelId="{FADA5E29-A3FF-4FA3-99E2-F0154D081700}" type="presParOf" srcId="{D858E327-E6A8-401C-96DC-511C84AA0804}" destId="{2D16D37A-968A-46E2-8F9D-BC10672D1636}" srcOrd="0" destOrd="0" presId="urn:microsoft.com/office/officeart/2005/8/layout/hierarchy1"/>
    <dgm:cxn modelId="{6A8BCAA5-2FE7-420E-B016-9D5AF0485D56}" type="presParOf" srcId="{2D16D37A-968A-46E2-8F9D-BC10672D1636}" destId="{4725BD80-A088-467B-9D75-A589DCFD54CB}" srcOrd="0" destOrd="0" presId="urn:microsoft.com/office/officeart/2005/8/layout/hierarchy1"/>
    <dgm:cxn modelId="{10FAE0B4-5D7C-4C5D-B15F-D7D182C7FE90}" type="presParOf" srcId="{2D16D37A-968A-46E2-8F9D-BC10672D1636}" destId="{834F8436-9024-4F3C-8544-0064CA12DA06}" srcOrd="1" destOrd="0" presId="urn:microsoft.com/office/officeart/2005/8/layout/hierarchy1"/>
    <dgm:cxn modelId="{0C7D6B04-47B9-43ED-BB83-BC0A6AAE8779}" type="presParOf" srcId="{D858E327-E6A8-401C-96DC-511C84AA0804}" destId="{811D36BC-2179-44A5-BAD6-CC54A3EE48EC}" srcOrd="1" destOrd="0" presId="urn:microsoft.com/office/officeart/2005/8/layout/hierarchy1"/>
    <dgm:cxn modelId="{F5A24AB5-E381-45E6-9CCA-49655984B53A}" type="presParOf" srcId="{474881FC-1807-4637-B0F8-87AD876C9B4D}" destId="{4829A1F0-61EE-4937-8B76-72E1AC44765A}" srcOrd="8" destOrd="0" presId="urn:microsoft.com/office/officeart/2005/8/layout/hierarchy1"/>
    <dgm:cxn modelId="{4FD1D9DD-BDBD-417B-B502-F5875B0F0059}" type="presParOf" srcId="{474881FC-1807-4637-B0F8-87AD876C9B4D}" destId="{C95A992C-BA25-439C-91AF-22FBF4B3DD07}" srcOrd="9" destOrd="0" presId="urn:microsoft.com/office/officeart/2005/8/layout/hierarchy1"/>
    <dgm:cxn modelId="{44950657-F843-4241-B3A9-199B8338E7A4}" type="presParOf" srcId="{C95A992C-BA25-439C-91AF-22FBF4B3DD07}" destId="{C04BAE04-8266-4CA6-9D9B-B9268BDB9B4C}" srcOrd="0" destOrd="0" presId="urn:microsoft.com/office/officeart/2005/8/layout/hierarchy1"/>
    <dgm:cxn modelId="{D3F772AB-E68F-4D3D-8783-2747EB40F009}" type="presParOf" srcId="{C04BAE04-8266-4CA6-9D9B-B9268BDB9B4C}" destId="{6B572926-8175-4549-A1C9-82D6652E9699}" srcOrd="0" destOrd="0" presId="urn:microsoft.com/office/officeart/2005/8/layout/hierarchy1"/>
    <dgm:cxn modelId="{59C81874-8E3D-4489-963D-26E2D8308EFB}" type="presParOf" srcId="{C04BAE04-8266-4CA6-9D9B-B9268BDB9B4C}" destId="{622DE46B-A1F6-4DB6-843D-370D5633225A}" srcOrd="1" destOrd="0" presId="urn:microsoft.com/office/officeart/2005/8/layout/hierarchy1"/>
    <dgm:cxn modelId="{DFFAD74B-401E-42AC-9265-12F9C2A2B49C}" type="presParOf" srcId="{C95A992C-BA25-439C-91AF-22FBF4B3DD07}" destId="{8A60C948-6BCF-42DD-9E15-D2EAFF9348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Education and Skills</a:t>
          </a:r>
        </a:p>
        <a:p>
          <a:r>
            <a:rPr lang="en-GB" dirty="0"/>
            <a:t>Jane Reed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B0534114-DC0C-4084-BA91-662D29FB2135}">
      <dgm:prSet phldrT="[Text]"/>
      <dgm:spPr/>
      <dgm:t>
        <a:bodyPr/>
        <a:lstStyle/>
        <a:p>
          <a:r>
            <a:rPr lang="en-US" dirty="0"/>
            <a:t>Learning Provision Organisation Service Manager</a:t>
          </a:r>
          <a:br>
            <a:rPr lang="en-US" dirty="0"/>
          </a:br>
          <a:endParaRPr lang="en-GB" dirty="0"/>
        </a:p>
      </dgm:t>
    </dgm:pt>
    <dgm:pt modelId="{44CFF262-4202-4124-BC17-E3C6F896D302}" type="parTrans" cxnId="{3DCD6D32-F943-42AD-845C-BC871F14A976}">
      <dgm:prSet/>
      <dgm:spPr/>
      <dgm:t>
        <a:bodyPr/>
        <a:lstStyle/>
        <a:p>
          <a:endParaRPr lang="en-GB"/>
        </a:p>
      </dgm:t>
    </dgm:pt>
    <dgm:pt modelId="{5183AE8F-B8E4-4E14-B5A3-E906CE7EC802}" type="sibTrans" cxnId="{3DCD6D32-F943-42AD-845C-BC871F14A976}">
      <dgm:prSet/>
      <dgm:spPr/>
      <dgm:t>
        <a:bodyPr/>
        <a:lstStyle/>
        <a:p>
          <a:endParaRPr lang="en-GB"/>
        </a:p>
      </dgm:t>
    </dgm:pt>
    <dgm:pt modelId="{3BE430AE-3D54-4FB8-9097-D01326432A40}">
      <dgm:prSet phldrT="[Text]"/>
      <dgm:spPr/>
      <dgm:t>
        <a:bodyPr/>
        <a:lstStyle/>
        <a:p>
          <a:r>
            <a:rPr lang="en-GB" dirty="0"/>
            <a:t>Admissions Manager </a:t>
          </a:r>
          <a:br>
            <a:rPr lang="en-GB" dirty="0"/>
          </a:br>
          <a:endParaRPr lang="en-GB" dirty="0"/>
        </a:p>
      </dgm:t>
    </dgm:pt>
    <dgm:pt modelId="{89265B0C-9ABA-4580-BD8E-C3261E1F06D7}" type="parTrans" cxnId="{35B8BF73-3761-4B5E-8F52-7AB641E48EA7}">
      <dgm:prSet/>
      <dgm:spPr/>
      <dgm:t>
        <a:bodyPr/>
        <a:lstStyle/>
        <a:p>
          <a:endParaRPr lang="en-GB"/>
        </a:p>
      </dgm:t>
    </dgm:pt>
    <dgm:pt modelId="{E573782C-0472-4D36-B74E-C6DDECF6CA23}" type="sibTrans" cxnId="{35B8BF73-3761-4B5E-8F52-7AB641E48EA7}">
      <dgm:prSet/>
      <dgm:spPr/>
      <dgm:t>
        <a:bodyPr/>
        <a:lstStyle/>
        <a:p>
          <a:endParaRPr lang="en-GB"/>
        </a:p>
      </dgm:t>
    </dgm:pt>
    <dgm:pt modelId="{4F3498BE-A58B-4CB5-A4C5-B72E699D0A9F}">
      <dgm:prSet phldrT="[Text]"/>
      <dgm:spPr/>
      <dgm:t>
        <a:bodyPr/>
        <a:lstStyle/>
        <a:p>
          <a:r>
            <a:rPr lang="en-GB" dirty="0"/>
            <a:t>Pupil Place Planning Manager</a:t>
          </a:r>
          <a:br>
            <a:rPr lang="en-GB" dirty="0"/>
          </a:br>
          <a:endParaRPr lang="en-GB" dirty="0"/>
        </a:p>
      </dgm:t>
    </dgm:pt>
    <dgm:pt modelId="{BB58B827-5D9F-40E0-A07B-B84ADFBAFA81}" type="parTrans" cxnId="{534BEB5F-58BB-4BA2-B587-4EF98C53F2E0}">
      <dgm:prSet/>
      <dgm:spPr/>
      <dgm:t>
        <a:bodyPr/>
        <a:lstStyle/>
        <a:p>
          <a:endParaRPr lang="en-GB"/>
        </a:p>
      </dgm:t>
    </dgm:pt>
    <dgm:pt modelId="{004C71DE-36BF-4589-B597-80E1B6CDB9B0}" type="sibTrans" cxnId="{534BEB5F-58BB-4BA2-B587-4EF98C53F2E0}">
      <dgm:prSet/>
      <dgm:spPr/>
      <dgm:t>
        <a:bodyPr/>
        <a:lstStyle/>
        <a:p>
          <a:endParaRPr lang="en-GB"/>
        </a:p>
      </dgm:t>
    </dgm:pt>
    <dgm:pt modelId="{8CD6B7AB-FAB0-46CD-ADA1-17B1A450B361}">
      <dgm:prSet phldrT="[Text]"/>
      <dgm:spPr/>
      <dgm:t>
        <a:bodyPr/>
        <a:lstStyle/>
        <a:p>
          <a:r>
            <a:rPr lang="en-GB" dirty="0"/>
            <a:t>Senior Sufficiency and Sustainability officer</a:t>
          </a:r>
          <a:br>
            <a:rPr lang="en-GB" dirty="0"/>
          </a:br>
          <a:endParaRPr lang="en-GB" dirty="0"/>
        </a:p>
      </dgm:t>
    </dgm:pt>
    <dgm:pt modelId="{915E0011-3CE9-4A7F-8344-4D0F4123B732}" type="parTrans" cxnId="{7B58B95B-3B3B-4F28-98C1-1B132F1C03AE}">
      <dgm:prSet/>
      <dgm:spPr/>
      <dgm:t>
        <a:bodyPr/>
        <a:lstStyle/>
        <a:p>
          <a:endParaRPr lang="en-GB"/>
        </a:p>
      </dgm:t>
    </dgm:pt>
    <dgm:pt modelId="{F25324C8-2AD7-4AA9-95D5-3E610778BA54}" type="sibTrans" cxnId="{7B58B95B-3B3B-4F28-98C1-1B132F1C03AE}">
      <dgm:prSet/>
      <dgm:spPr/>
      <dgm:t>
        <a:bodyPr/>
        <a:lstStyle/>
        <a:p>
          <a:endParaRPr lang="en-GB"/>
        </a:p>
      </dgm:t>
    </dgm:pt>
    <dgm:pt modelId="{F0055720-4C5B-4A42-BEB1-502E7616117C}">
      <dgm:prSet phldrT="[Text]"/>
      <dgm:spPr/>
      <dgm:t>
        <a:bodyPr/>
        <a:lstStyle/>
        <a:p>
          <a:r>
            <a:rPr lang="en-GB" dirty="0"/>
            <a:t>Learning Provision Coordinator</a:t>
          </a:r>
          <a:br>
            <a:rPr lang="en-GB" dirty="0"/>
          </a:br>
          <a:endParaRPr lang="en-GB" dirty="0"/>
        </a:p>
      </dgm:t>
    </dgm:pt>
    <dgm:pt modelId="{988ED19A-3117-4584-A007-0CA512254047}" type="parTrans" cxnId="{AB1B1DBE-2655-45AA-AD83-5E9F00274048}">
      <dgm:prSet/>
      <dgm:spPr/>
      <dgm:t>
        <a:bodyPr/>
        <a:lstStyle/>
        <a:p>
          <a:endParaRPr lang="en-GB"/>
        </a:p>
      </dgm:t>
    </dgm:pt>
    <dgm:pt modelId="{FB6EA6EC-8C81-4799-B7D6-BAEE24BCA552}" type="sibTrans" cxnId="{AB1B1DBE-2655-45AA-AD83-5E9F00274048}">
      <dgm:prSet/>
      <dgm:spPr/>
      <dgm:t>
        <a:bodyPr/>
        <a:lstStyle/>
        <a:p>
          <a:endParaRPr lang="en-GB"/>
        </a:p>
      </dgm:t>
    </dgm:pt>
    <dgm:pt modelId="{AD2FABC9-49B9-453C-A9DE-29A36C37404D}">
      <dgm:prSet phldrT="[Text]"/>
      <dgm:spPr/>
      <dgm:t>
        <a:bodyPr/>
        <a:lstStyle/>
        <a:p>
          <a:r>
            <a:rPr lang="en-GB" dirty="0"/>
            <a:t>Pupil Place Planning Officer x4</a:t>
          </a:r>
        </a:p>
      </dgm:t>
    </dgm:pt>
    <dgm:pt modelId="{C47D4CB8-B8AE-4BB8-BB45-432AABE3C615}" type="parTrans" cxnId="{673C80DB-B6F5-454E-83A4-FD87342D3F10}">
      <dgm:prSet/>
      <dgm:spPr/>
      <dgm:t>
        <a:bodyPr/>
        <a:lstStyle/>
        <a:p>
          <a:endParaRPr lang="en-GB"/>
        </a:p>
      </dgm:t>
    </dgm:pt>
    <dgm:pt modelId="{90E36FA7-EA4D-4B06-8E5E-4181FDBB532A}" type="sibTrans" cxnId="{673C80DB-B6F5-454E-83A4-FD87342D3F10}">
      <dgm:prSet/>
      <dgm:spPr/>
      <dgm:t>
        <a:bodyPr/>
        <a:lstStyle/>
        <a:p>
          <a:endParaRPr lang="en-GB"/>
        </a:p>
      </dgm:t>
    </dgm:pt>
    <dgm:pt modelId="{1317FF22-86CC-4E98-B82B-3F94825A6986}">
      <dgm:prSet phldrT="[Text]"/>
      <dgm:spPr/>
      <dgm:t>
        <a:bodyPr/>
        <a:lstStyle/>
        <a:p>
          <a:r>
            <a:rPr lang="en-GB" dirty="0"/>
            <a:t>Early Education Funding Officer</a:t>
          </a:r>
          <a:br>
            <a:rPr lang="en-GB" dirty="0"/>
          </a:br>
          <a:endParaRPr lang="en-GB" dirty="0"/>
        </a:p>
      </dgm:t>
    </dgm:pt>
    <dgm:pt modelId="{D24C91BA-5FE4-49AA-94D6-0B1C7004DC87}" type="parTrans" cxnId="{47C71B36-C2FC-4620-90BD-172C80595347}">
      <dgm:prSet/>
      <dgm:spPr/>
      <dgm:t>
        <a:bodyPr/>
        <a:lstStyle/>
        <a:p>
          <a:endParaRPr lang="en-GB"/>
        </a:p>
      </dgm:t>
    </dgm:pt>
    <dgm:pt modelId="{AA8F3DB4-A4AE-48E9-953A-E9901BCAB6AE}" type="sibTrans" cxnId="{47C71B36-C2FC-4620-90BD-172C80595347}">
      <dgm:prSet/>
      <dgm:spPr/>
      <dgm:t>
        <a:bodyPr/>
        <a:lstStyle/>
        <a:p>
          <a:endParaRPr lang="en-GB"/>
        </a:p>
      </dgm:t>
    </dgm:pt>
    <dgm:pt modelId="{E90D4456-4CB3-45EF-8226-0DF8149F147C}">
      <dgm:prSet phldrT="[Text]"/>
      <dgm:spPr/>
      <dgm:t>
        <a:bodyPr/>
        <a:lstStyle/>
        <a:p>
          <a:r>
            <a:rPr lang="en-GB" dirty="0"/>
            <a:t>Admissions Officer X2 FTE</a:t>
          </a:r>
        </a:p>
      </dgm:t>
    </dgm:pt>
    <dgm:pt modelId="{B6185E2E-6A5B-44BA-A565-51E119E916C7}" type="parTrans" cxnId="{14BBF57D-F423-4F91-89FD-4C5A9EA111F8}">
      <dgm:prSet/>
      <dgm:spPr/>
      <dgm:t>
        <a:bodyPr/>
        <a:lstStyle/>
        <a:p>
          <a:endParaRPr lang="en-GB"/>
        </a:p>
      </dgm:t>
    </dgm:pt>
    <dgm:pt modelId="{F456288B-5932-4A72-A50B-23C9437708E6}" type="sibTrans" cxnId="{14BBF57D-F423-4F91-89FD-4C5A9EA111F8}">
      <dgm:prSet/>
      <dgm:spPr/>
      <dgm:t>
        <a:bodyPr/>
        <a:lstStyle/>
        <a:p>
          <a:endParaRPr lang="en-GB"/>
        </a:p>
      </dgm:t>
    </dgm:pt>
    <dgm:pt modelId="{BFE741F6-F2BF-4723-842B-F0A28C948322}">
      <dgm:prSet phldrT="[Text]"/>
      <dgm:spPr/>
      <dgm:t>
        <a:bodyPr/>
        <a:lstStyle/>
        <a:p>
          <a:r>
            <a:rPr lang="en-GB" dirty="0"/>
            <a:t>Admissions Assistant x3</a:t>
          </a:r>
        </a:p>
      </dgm:t>
    </dgm:pt>
    <dgm:pt modelId="{C5D6CC0F-063C-414F-8243-4021B40B3D2B}" type="parTrans" cxnId="{5815F13B-F3DA-44E4-9986-77B2382B2B87}">
      <dgm:prSet/>
      <dgm:spPr/>
      <dgm:t>
        <a:bodyPr/>
        <a:lstStyle/>
        <a:p>
          <a:endParaRPr lang="en-GB"/>
        </a:p>
      </dgm:t>
    </dgm:pt>
    <dgm:pt modelId="{5E8D8970-C3C2-42D5-BE83-BA1A78B6D772}" type="sibTrans" cxnId="{5815F13B-F3DA-44E4-9986-77B2382B2B87}">
      <dgm:prSet/>
      <dgm:spPr/>
      <dgm:t>
        <a:bodyPr/>
        <a:lstStyle/>
        <a:p>
          <a:endParaRPr lang="en-GB"/>
        </a:p>
      </dgm:t>
    </dgm:pt>
    <dgm:pt modelId="{DF3DAE2F-CE98-4108-AD39-6048BE4E91D9}">
      <dgm:prSet phldrT="[Text]"/>
      <dgm:spPr/>
      <dgm:t>
        <a:bodyPr/>
        <a:lstStyle/>
        <a:p>
          <a:r>
            <a:rPr lang="en-GB" dirty="0"/>
            <a:t>Admissions Appeals Officer</a:t>
          </a:r>
        </a:p>
      </dgm:t>
    </dgm:pt>
    <dgm:pt modelId="{76D1505F-C867-4CBE-820F-E4A1E9B1F654}" type="parTrans" cxnId="{590957DA-1218-4C7F-90E4-EB8E3C9E7243}">
      <dgm:prSet/>
      <dgm:spPr/>
      <dgm:t>
        <a:bodyPr/>
        <a:lstStyle/>
        <a:p>
          <a:endParaRPr lang="en-GB"/>
        </a:p>
      </dgm:t>
    </dgm:pt>
    <dgm:pt modelId="{C1F80776-7B67-48D6-81BA-3B1CB749319A}" type="sibTrans" cxnId="{590957DA-1218-4C7F-90E4-EB8E3C9E7243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75602283-006F-4627-8B40-0F90B743D077}" type="pres">
      <dgm:prSet presAssocID="{44CFF262-4202-4124-BC17-E3C6F896D302}" presName="Name10" presStyleLbl="parChTrans1D2" presStyleIdx="0" presStyleCnt="1"/>
      <dgm:spPr/>
    </dgm:pt>
    <dgm:pt modelId="{9189E39A-6C05-4777-82E3-297337D9C11F}" type="pres">
      <dgm:prSet presAssocID="{B0534114-DC0C-4084-BA91-662D29FB2135}" presName="hierRoot2" presStyleCnt="0"/>
      <dgm:spPr/>
    </dgm:pt>
    <dgm:pt modelId="{8D647AFE-E33B-4CB7-9FE3-2B070BD84266}" type="pres">
      <dgm:prSet presAssocID="{B0534114-DC0C-4084-BA91-662D29FB2135}" presName="composite2" presStyleCnt="0"/>
      <dgm:spPr/>
    </dgm:pt>
    <dgm:pt modelId="{C26192FE-ED21-4839-93F6-7A39D4CC178A}" type="pres">
      <dgm:prSet presAssocID="{B0534114-DC0C-4084-BA91-662D29FB2135}" presName="background2" presStyleLbl="node2" presStyleIdx="0" presStyleCnt="1"/>
      <dgm:spPr/>
    </dgm:pt>
    <dgm:pt modelId="{77E104C4-9AE1-412E-96A1-A59CE2C11541}" type="pres">
      <dgm:prSet presAssocID="{B0534114-DC0C-4084-BA91-662D29FB2135}" presName="text2" presStyleLbl="fgAcc2" presStyleIdx="0" presStyleCnt="1">
        <dgm:presLayoutVars>
          <dgm:chPref val="3"/>
        </dgm:presLayoutVars>
      </dgm:prSet>
      <dgm:spPr/>
    </dgm:pt>
    <dgm:pt modelId="{3FB7F4E1-9A85-4152-AE73-63F57B25768A}" type="pres">
      <dgm:prSet presAssocID="{B0534114-DC0C-4084-BA91-662D29FB2135}" presName="hierChild3" presStyleCnt="0"/>
      <dgm:spPr/>
    </dgm:pt>
    <dgm:pt modelId="{B6F0DCAE-4DEC-4A61-A670-77A752DBD552}" type="pres">
      <dgm:prSet presAssocID="{89265B0C-9ABA-4580-BD8E-C3261E1F06D7}" presName="Name17" presStyleLbl="parChTrans1D3" presStyleIdx="0" presStyleCnt="2"/>
      <dgm:spPr/>
    </dgm:pt>
    <dgm:pt modelId="{6EA1DBF5-CF8C-441C-991C-F55A6462E89D}" type="pres">
      <dgm:prSet presAssocID="{3BE430AE-3D54-4FB8-9097-D01326432A40}" presName="hierRoot3" presStyleCnt="0"/>
      <dgm:spPr/>
    </dgm:pt>
    <dgm:pt modelId="{44A8F0EC-A46D-486B-A4C7-24F0C4BFE687}" type="pres">
      <dgm:prSet presAssocID="{3BE430AE-3D54-4FB8-9097-D01326432A40}" presName="composite3" presStyleCnt="0"/>
      <dgm:spPr/>
    </dgm:pt>
    <dgm:pt modelId="{2876F112-9C75-4AD1-804C-1EBA6A0C2B51}" type="pres">
      <dgm:prSet presAssocID="{3BE430AE-3D54-4FB8-9097-D01326432A40}" presName="background3" presStyleLbl="node3" presStyleIdx="0" presStyleCnt="2"/>
      <dgm:spPr/>
    </dgm:pt>
    <dgm:pt modelId="{EBA2BFEF-5CEF-451D-B512-75FB888A77F7}" type="pres">
      <dgm:prSet presAssocID="{3BE430AE-3D54-4FB8-9097-D01326432A40}" presName="text3" presStyleLbl="fgAcc3" presStyleIdx="0" presStyleCnt="2">
        <dgm:presLayoutVars>
          <dgm:chPref val="3"/>
        </dgm:presLayoutVars>
      </dgm:prSet>
      <dgm:spPr/>
    </dgm:pt>
    <dgm:pt modelId="{B50877D5-82F2-4EA4-B29A-ADBE0A3570FF}" type="pres">
      <dgm:prSet presAssocID="{3BE430AE-3D54-4FB8-9097-D01326432A40}" presName="hierChild4" presStyleCnt="0"/>
      <dgm:spPr/>
    </dgm:pt>
    <dgm:pt modelId="{89026087-B544-4990-9B13-788EDB89EC6F}" type="pres">
      <dgm:prSet presAssocID="{B6185E2E-6A5B-44BA-A565-51E119E916C7}" presName="Name23" presStyleLbl="parChTrans1D4" presStyleIdx="0" presStyleCnt="7"/>
      <dgm:spPr/>
    </dgm:pt>
    <dgm:pt modelId="{793C5DE3-A2FB-4D80-93CC-BE9614DF4168}" type="pres">
      <dgm:prSet presAssocID="{E90D4456-4CB3-45EF-8226-0DF8149F147C}" presName="hierRoot4" presStyleCnt="0"/>
      <dgm:spPr/>
    </dgm:pt>
    <dgm:pt modelId="{B1C77714-D20E-4C21-BDF3-33E6623A03E4}" type="pres">
      <dgm:prSet presAssocID="{E90D4456-4CB3-45EF-8226-0DF8149F147C}" presName="composite4" presStyleCnt="0"/>
      <dgm:spPr/>
    </dgm:pt>
    <dgm:pt modelId="{31892A1D-B040-49EF-AD5E-4ACF6DACA499}" type="pres">
      <dgm:prSet presAssocID="{E90D4456-4CB3-45EF-8226-0DF8149F147C}" presName="background4" presStyleLbl="node4" presStyleIdx="0" presStyleCnt="7"/>
      <dgm:spPr/>
    </dgm:pt>
    <dgm:pt modelId="{9BC5906C-4E0A-42DB-B358-DD91AB21B142}" type="pres">
      <dgm:prSet presAssocID="{E90D4456-4CB3-45EF-8226-0DF8149F147C}" presName="text4" presStyleLbl="fgAcc4" presStyleIdx="0" presStyleCnt="7">
        <dgm:presLayoutVars>
          <dgm:chPref val="3"/>
        </dgm:presLayoutVars>
      </dgm:prSet>
      <dgm:spPr/>
    </dgm:pt>
    <dgm:pt modelId="{4B8F3555-A68D-4310-9C2A-4E70B752CB2A}" type="pres">
      <dgm:prSet presAssocID="{E90D4456-4CB3-45EF-8226-0DF8149F147C}" presName="hierChild5" presStyleCnt="0"/>
      <dgm:spPr/>
    </dgm:pt>
    <dgm:pt modelId="{C66D4D44-7FC8-499D-818F-171CD755F847}" type="pres">
      <dgm:prSet presAssocID="{C5D6CC0F-063C-414F-8243-4021B40B3D2B}" presName="Name23" presStyleLbl="parChTrans1D4" presStyleIdx="1" presStyleCnt="7"/>
      <dgm:spPr/>
    </dgm:pt>
    <dgm:pt modelId="{D9D47F5F-4021-4F95-8E2E-41048A93389B}" type="pres">
      <dgm:prSet presAssocID="{BFE741F6-F2BF-4723-842B-F0A28C948322}" presName="hierRoot4" presStyleCnt="0"/>
      <dgm:spPr/>
    </dgm:pt>
    <dgm:pt modelId="{A3DD61F0-83F7-4BF7-8DF3-5F11F9AEA3F8}" type="pres">
      <dgm:prSet presAssocID="{BFE741F6-F2BF-4723-842B-F0A28C948322}" presName="composite4" presStyleCnt="0"/>
      <dgm:spPr/>
    </dgm:pt>
    <dgm:pt modelId="{0AF91FD0-87A0-4D92-BF70-4982564DB0B9}" type="pres">
      <dgm:prSet presAssocID="{BFE741F6-F2BF-4723-842B-F0A28C948322}" presName="background4" presStyleLbl="node4" presStyleIdx="1" presStyleCnt="7"/>
      <dgm:spPr/>
    </dgm:pt>
    <dgm:pt modelId="{094F94D1-5D27-4407-A342-EE368E1BCA7D}" type="pres">
      <dgm:prSet presAssocID="{BFE741F6-F2BF-4723-842B-F0A28C948322}" presName="text4" presStyleLbl="fgAcc4" presStyleIdx="1" presStyleCnt="7">
        <dgm:presLayoutVars>
          <dgm:chPref val="3"/>
        </dgm:presLayoutVars>
      </dgm:prSet>
      <dgm:spPr/>
    </dgm:pt>
    <dgm:pt modelId="{E6852CBD-6CC8-4891-ADE8-E5B6798E2249}" type="pres">
      <dgm:prSet presAssocID="{BFE741F6-F2BF-4723-842B-F0A28C948322}" presName="hierChild5" presStyleCnt="0"/>
      <dgm:spPr/>
    </dgm:pt>
    <dgm:pt modelId="{5A9AB2E1-6C4F-446C-985D-C537B6B9EF1C}" type="pres">
      <dgm:prSet presAssocID="{76D1505F-C867-4CBE-820F-E4A1E9B1F654}" presName="Name23" presStyleLbl="parChTrans1D4" presStyleIdx="2" presStyleCnt="7"/>
      <dgm:spPr/>
    </dgm:pt>
    <dgm:pt modelId="{ADDE88E9-C3AE-47A5-8D0E-99303AE13864}" type="pres">
      <dgm:prSet presAssocID="{DF3DAE2F-CE98-4108-AD39-6048BE4E91D9}" presName="hierRoot4" presStyleCnt="0"/>
      <dgm:spPr/>
    </dgm:pt>
    <dgm:pt modelId="{6098F60D-E500-42D3-84E8-904D91C06899}" type="pres">
      <dgm:prSet presAssocID="{DF3DAE2F-CE98-4108-AD39-6048BE4E91D9}" presName="composite4" presStyleCnt="0"/>
      <dgm:spPr/>
    </dgm:pt>
    <dgm:pt modelId="{B0FB504C-33F8-4CD5-A0DD-8E8CFB586086}" type="pres">
      <dgm:prSet presAssocID="{DF3DAE2F-CE98-4108-AD39-6048BE4E91D9}" presName="background4" presStyleLbl="node4" presStyleIdx="2" presStyleCnt="7"/>
      <dgm:spPr/>
    </dgm:pt>
    <dgm:pt modelId="{EAE64CF2-F1B2-43B4-946E-8FDA76B5BC29}" type="pres">
      <dgm:prSet presAssocID="{DF3DAE2F-CE98-4108-AD39-6048BE4E91D9}" presName="text4" presStyleLbl="fgAcc4" presStyleIdx="2" presStyleCnt="7">
        <dgm:presLayoutVars>
          <dgm:chPref val="3"/>
        </dgm:presLayoutVars>
      </dgm:prSet>
      <dgm:spPr/>
    </dgm:pt>
    <dgm:pt modelId="{D3F50206-85ED-4B8B-9E46-3B13DF0C6F76}" type="pres">
      <dgm:prSet presAssocID="{DF3DAE2F-CE98-4108-AD39-6048BE4E91D9}" presName="hierChild5" presStyleCnt="0"/>
      <dgm:spPr/>
    </dgm:pt>
    <dgm:pt modelId="{C6A1D3A7-17A3-4B44-A147-21318DA0F667}" type="pres">
      <dgm:prSet presAssocID="{BB58B827-5D9F-40E0-A07B-B84ADFBAFA81}" presName="Name17" presStyleLbl="parChTrans1D3" presStyleIdx="1" presStyleCnt="2"/>
      <dgm:spPr/>
    </dgm:pt>
    <dgm:pt modelId="{B5D22BA2-EC9E-4F2C-AF10-17705E8E9CF3}" type="pres">
      <dgm:prSet presAssocID="{4F3498BE-A58B-4CB5-A4C5-B72E699D0A9F}" presName="hierRoot3" presStyleCnt="0"/>
      <dgm:spPr/>
    </dgm:pt>
    <dgm:pt modelId="{AF500F4E-8D65-4714-9235-4160E32A354F}" type="pres">
      <dgm:prSet presAssocID="{4F3498BE-A58B-4CB5-A4C5-B72E699D0A9F}" presName="composite3" presStyleCnt="0"/>
      <dgm:spPr/>
    </dgm:pt>
    <dgm:pt modelId="{59211E64-7EFC-4C54-8D29-DDC68462B47F}" type="pres">
      <dgm:prSet presAssocID="{4F3498BE-A58B-4CB5-A4C5-B72E699D0A9F}" presName="background3" presStyleLbl="node3" presStyleIdx="1" presStyleCnt="2"/>
      <dgm:spPr/>
    </dgm:pt>
    <dgm:pt modelId="{3A43F6CC-E7D9-484E-95B9-930BE0E433E2}" type="pres">
      <dgm:prSet presAssocID="{4F3498BE-A58B-4CB5-A4C5-B72E699D0A9F}" presName="text3" presStyleLbl="fgAcc3" presStyleIdx="1" presStyleCnt="2">
        <dgm:presLayoutVars>
          <dgm:chPref val="3"/>
        </dgm:presLayoutVars>
      </dgm:prSet>
      <dgm:spPr/>
    </dgm:pt>
    <dgm:pt modelId="{8F94345E-39B5-40D4-A806-F0DB0D0EF9A1}" type="pres">
      <dgm:prSet presAssocID="{4F3498BE-A58B-4CB5-A4C5-B72E699D0A9F}" presName="hierChild4" presStyleCnt="0"/>
      <dgm:spPr/>
    </dgm:pt>
    <dgm:pt modelId="{68A1CFD3-7B65-44B4-8B40-E34E66A0EF8D}" type="pres">
      <dgm:prSet presAssocID="{915E0011-3CE9-4A7F-8344-4D0F4123B732}" presName="Name23" presStyleLbl="parChTrans1D4" presStyleIdx="3" presStyleCnt="7"/>
      <dgm:spPr/>
    </dgm:pt>
    <dgm:pt modelId="{8B436A12-6CC7-4161-BFA6-11FC427328ED}" type="pres">
      <dgm:prSet presAssocID="{8CD6B7AB-FAB0-46CD-ADA1-17B1A450B361}" presName="hierRoot4" presStyleCnt="0"/>
      <dgm:spPr/>
    </dgm:pt>
    <dgm:pt modelId="{31854AF5-9412-4422-8976-530F1E90C157}" type="pres">
      <dgm:prSet presAssocID="{8CD6B7AB-FAB0-46CD-ADA1-17B1A450B361}" presName="composite4" presStyleCnt="0"/>
      <dgm:spPr/>
    </dgm:pt>
    <dgm:pt modelId="{1E22A544-3793-4000-AFD5-E80772C1BCE4}" type="pres">
      <dgm:prSet presAssocID="{8CD6B7AB-FAB0-46CD-ADA1-17B1A450B361}" presName="background4" presStyleLbl="node4" presStyleIdx="3" presStyleCnt="7"/>
      <dgm:spPr/>
    </dgm:pt>
    <dgm:pt modelId="{D399D073-BCCA-4CEF-8F62-B21505AEF6F6}" type="pres">
      <dgm:prSet presAssocID="{8CD6B7AB-FAB0-46CD-ADA1-17B1A450B361}" presName="text4" presStyleLbl="fgAcc4" presStyleIdx="3" presStyleCnt="7">
        <dgm:presLayoutVars>
          <dgm:chPref val="3"/>
        </dgm:presLayoutVars>
      </dgm:prSet>
      <dgm:spPr/>
    </dgm:pt>
    <dgm:pt modelId="{B726C468-D4A5-445D-8D8F-588F6B7566FC}" type="pres">
      <dgm:prSet presAssocID="{8CD6B7AB-FAB0-46CD-ADA1-17B1A450B361}" presName="hierChild5" presStyleCnt="0"/>
      <dgm:spPr/>
    </dgm:pt>
    <dgm:pt modelId="{C7EEBFD8-5AEB-44CE-A07F-B3F1F8A82491}" type="pres">
      <dgm:prSet presAssocID="{988ED19A-3117-4584-A007-0CA512254047}" presName="Name23" presStyleLbl="parChTrans1D4" presStyleIdx="4" presStyleCnt="7"/>
      <dgm:spPr/>
    </dgm:pt>
    <dgm:pt modelId="{28A78110-2ECC-4940-A556-65FD24D48F8C}" type="pres">
      <dgm:prSet presAssocID="{F0055720-4C5B-4A42-BEB1-502E7616117C}" presName="hierRoot4" presStyleCnt="0"/>
      <dgm:spPr/>
    </dgm:pt>
    <dgm:pt modelId="{392248BE-190A-4BAD-B4F2-6CDF267CE05F}" type="pres">
      <dgm:prSet presAssocID="{F0055720-4C5B-4A42-BEB1-502E7616117C}" presName="composite4" presStyleCnt="0"/>
      <dgm:spPr/>
    </dgm:pt>
    <dgm:pt modelId="{0A016476-AB02-4D26-A747-ED8A1B1C35F5}" type="pres">
      <dgm:prSet presAssocID="{F0055720-4C5B-4A42-BEB1-502E7616117C}" presName="background4" presStyleLbl="node4" presStyleIdx="4" presStyleCnt="7"/>
      <dgm:spPr/>
    </dgm:pt>
    <dgm:pt modelId="{F165FBF1-102C-4435-96AB-65DD219B2DBC}" type="pres">
      <dgm:prSet presAssocID="{F0055720-4C5B-4A42-BEB1-502E7616117C}" presName="text4" presStyleLbl="fgAcc4" presStyleIdx="4" presStyleCnt="7">
        <dgm:presLayoutVars>
          <dgm:chPref val="3"/>
        </dgm:presLayoutVars>
      </dgm:prSet>
      <dgm:spPr/>
    </dgm:pt>
    <dgm:pt modelId="{1C5A9076-1BA1-44D7-801B-B2360119788B}" type="pres">
      <dgm:prSet presAssocID="{F0055720-4C5B-4A42-BEB1-502E7616117C}" presName="hierChild5" presStyleCnt="0"/>
      <dgm:spPr/>
    </dgm:pt>
    <dgm:pt modelId="{03530934-40E3-4CEE-A557-DA0FC51C5712}" type="pres">
      <dgm:prSet presAssocID="{C47D4CB8-B8AE-4BB8-BB45-432AABE3C615}" presName="Name23" presStyleLbl="parChTrans1D4" presStyleIdx="5" presStyleCnt="7"/>
      <dgm:spPr/>
    </dgm:pt>
    <dgm:pt modelId="{69A92C82-568A-493D-BD67-F0AD73B320D4}" type="pres">
      <dgm:prSet presAssocID="{AD2FABC9-49B9-453C-A9DE-29A36C37404D}" presName="hierRoot4" presStyleCnt="0"/>
      <dgm:spPr/>
    </dgm:pt>
    <dgm:pt modelId="{DBED5744-35E2-4967-BAF6-6B4C9A3FF170}" type="pres">
      <dgm:prSet presAssocID="{AD2FABC9-49B9-453C-A9DE-29A36C37404D}" presName="composite4" presStyleCnt="0"/>
      <dgm:spPr/>
    </dgm:pt>
    <dgm:pt modelId="{203118F2-680F-4D43-8DC5-C55292609370}" type="pres">
      <dgm:prSet presAssocID="{AD2FABC9-49B9-453C-A9DE-29A36C37404D}" presName="background4" presStyleLbl="node4" presStyleIdx="5" presStyleCnt="7"/>
      <dgm:spPr/>
    </dgm:pt>
    <dgm:pt modelId="{DBAFACD3-A681-4BFA-8BD1-417B7FFD8D59}" type="pres">
      <dgm:prSet presAssocID="{AD2FABC9-49B9-453C-A9DE-29A36C37404D}" presName="text4" presStyleLbl="fgAcc4" presStyleIdx="5" presStyleCnt="7">
        <dgm:presLayoutVars>
          <dgm:chPref val="3"/>
        </dgm:presLayoutVars>
      </dgm:prSet>
      <dgm:spPr/>
    </dgm:pt>
    <dgm:pt modelId="{6ACD0FF6-929E-4534-B0A9-CF8A08FB2184}" type="pres">
      <dgm:prSet presAssocID="{AD2FABC9-49B9-453C-A9DE-29A36C37404D}" presName="hierChild5" presStyleCnt="0"/>
      <dgm:spPr/>
    </dgm:pt>
    <dgm:pt modelId="{A8CC10A8-A14E-4A5E-8425-2A74AF5F4156}" type="pres">
      <dgm:prSet presAssocID="{D24C91BA-5FE4-49AA-94D6-0B1C7004DC87}" presName="Name23" presStyleLbl="parChTrans1D4" presStyleIdx="6" presStyleCnt="7"/>
      <dgm:spPr/>
    </dgm:pt>
    <dgm:pt modelId="{7154BC10-F96D-45AD-9F80-A5A43C9FCE15}" type="pres">
      <dgm:prSet presAssocID="{1317FF22-86CC-4E98-B82B-3F94825A6986}" presName="hierRoot4" presStyleCnt="0"/>
      <dgm:spPr/>
    </dgm:pt>
    <dgm:pt modelId="{20620D67-92F1-40BF-9BCF-660000FADAF0}" type="pres">
      <dgm:prSet presAssocID="{1317FF22-86CC-4E98-B82B-3F94825A6986}" presName="composite4" presStyleCnt="0"/>
      <dgm:spPr/>
    </dgm:pt>
    <dgm:pt modelId="{309E0115-8D4B-4DC7-9DCD-FE73F8ECC107}" type="pres">
      <dgm:prSet presAssocID="{1317FF22-86CC-4E98-B82B-3F94825A6986}" presName="background4" presStyleLbl="node4" presStyleIdx="6" presStyleCnt="7"/>
      <dgm:spPr/>
    </dgm:pt>
    <dgm:pt modelId="{D2EB2890-2239-4506-9E50-1EAC742A9213}" type="pres">
      <dgm:prSet presAssocID="{1317FF22-86CC-4E98-B82B-3F94825A6986}" presName="text4" presStyleLbl="fgAcc4" presStyleIdx="6" presStyleCnt="7">
        <dgm:presLayoutVars>
          <dgm:chPref val="3"/>
        </dgm:presLayoutVars>
      </dgm:prSet>
      <dgm:spPr/>
    </dgm:pt>
    <dgm:pt modelId="{F0E1E75C-943F-4BBD-B006-1256BFAADD00}" type="pres">
      <dgm:prSet presAssocID="{1317FF22-86CC-4E98-B82B-3F94825A6986}" presName="hierChild5" presStyleCnt="0"/>
      <dgm:spPr/>
    </dgm:pt>
  </dgm:ptLst>
  <dgm:cxnLst>
    <dgm:cxn modelId="{EC47C309-71C1-4838-A8A2-25E72F191DED}" type="presOf" srcId="{E90D4456-4CB3-45EF-8226-0DF8149F147C}" destId="{9BC5906C-4E0A-42DB-B358-DD91AB21B142}" srcOrd="0" destOrd="0" presId="urn:microsoft.com/office/officeart/2005/8/layout/hierarchy1"/>
    <dgm:cxn modelId="{08DF6111-BAEA-4FAD-85B6-ADC88DBF192D}" type="presOf" srcId="{4F3498BE-A58B-4CB5-A4C5-B72E699D0A9F}" destId="{3A43F6CC-E7D9-484E-95B9-930BE0E433E2}" srcOrd="0" destOrd="0" presId="urn:microsoft.com/office/officeart/2005/8/layout/hierarchy1"/>
    <dgm:cxn modelId="{C47A0D16-3457-4093-A2A0-BD4532C21CA5}" type="presOf" srcId="{BB58B827-5D9F-40E0-A07B-B84ADFBAFA81}" destId="{C6A1D3A7-17A3-4B44-A147-21318DA0F667}" srcOrd="0" destOrd="0" presId="urn:microsoft.com/office/officeart/2005/8/layout/hierarchy1"/>
    <dgm:cxn modelId="{2883BE23-96FF-4B37-A0E2-74F0F1F8F3F6}" type="presOf" srcId="{1317FF22-86CC-4E98-B82B-3F94825A6986}" destId="{D2EB2890-2239-4506-9E50-1EAC742A9213}" srcOrd="0" destOrd="0" presId="urn:microsoft.com/office/officeart/2005/8/layout/hierarchy1"/>
    <dgm:cxn modelId="{3520EC2D-8508-4C27-AF7E-72ADE8C495EC}" type="presOf" srcId="{AD2FABC9-49B9-453C-A9DE-29A36C37404D}" destId="{DBAFACD3-A681-4BFA-8BD1-417B7FFD8D59}" srcOrd="0" destOrd="0" presId="urn:microsoft.com/office/officeart/2005/8/layout/hierarchy1"/>
    <dgm:cxn modelId="{3DCD6D32-F943-42AD-845C-BC871F14A976}" srcId="{783531C1-C6CE-42EE-8508-958305937E31}" destId="{B0534114-DC0C-4084-BA91-662D29FB2135}" srcOrd="0" destOrd="0" parTransId="{44CFF262-4202-4124-BC17-E3C6F896D302}" sibTransId="{5183AE8F-B8E4-4E14-B5A3-E906CE7EC802}"/>
    <dgm:cxn modelId="{47C71B36-C2FC-4620-90BD-172C80595347}" srcId="{4F3498BE-A58B-4CB5-A4C5-B72E699D0A9F}" destId="{1317FF22-86CC-4E98-B82B-3F94825A6986}" srcOrd="3" destOrd="0" parTransId="{D24C91BA-5FE4-49AA-94D6-0B1C7004DC87}" sibTransId="{AA8F3DB4-A4AE-48E9-953A-E9901BCAB6AE}"/>
    <dgm:cxn modelId="{5815F13B-F3DA-44E4-9986-77B2382B2B87}" srcId="{3BE430AE-3D54-4FB8-9097-D01326432A40}" destId="{BFE741F6-F2BF-4723-842B-F0A28C948322}" srcOrd="1" destOrd="0" parTransId="{C5D6CC0F-063C-414F-8243-4021B40B3D2B}" sibTransId="{5E8D8970-C3C2-42D5-BE83-BA1A78B6D772}"/>
    <dgm:cxn modelId="{2C73155B-586D-4823-937A-D9B8D03B9915}" type="presOf" srcId="{C47D4CB8-B8AE-4BB8-BB45-432AABE3C615}" destId="{03530934-40E3-4CEE-A557-DA0FC51C5712}" srcOrd="0" destOrd="0" presId="urn:microsoft.com/office/officeart/2005/8/layout/hierarchy1"/>
    <dgm:cxn modelId="{7B58B95B-3B3B-4F28-98C1-1B132F1C03AE}" srcId="{4F3498BE-A58B-4CB5-A4C5-B72E699D0A9F}" destId="{8CD6B7AB-FAB0-46CD-ADA1-17B1A450B361}" srcOrd="0" destOrd="0" parTransId="{915E0011-3CE9-4A7F-8344-4D0F4123B732}" sibTransId="{F25324C8-2AD7-4AA9-95D5-3E610778BA54}"/>
    <dgm:cxn modelId="{534BEB5F-58BB-4BA2-B587-4EF98C53F2E0}" srcId="{B0534114-DC0C-4084-BA91-662D29FB2135}" destId="{4F3498BE-A58B-4CB5-A4C5-B72E699D0A9F}" srcOrd="1" destOrd="0" parTransId="{BB58B827-5D9F-40E0-A07B-B84ADFBAFA81}" sibTransId="{004C71DE-36BF-4589-B597-80E1B6CDB9B0}"/>
    <dgm:cxn modelId="{AFD2E963-A052-460C-8B29-00912748873C}" type="presOf" srcId="{988ED19A-3117-4584-A007-0CA512254047}" destId="{C7EEBFD8-5AEB-44CE-A07F-B3F1F8A82491}" srcOrd="0" destOrd="0" presId="urn:microsoft.com/office/officeart/2005/8/layout/hierarchy1"/>
    <dgm:cxn modelId="{AFAFF743-6115-426F-A370-4EBCC0AC9F23}" type="presOf" srcId="{76D1505F-C867-4CBE-820F-E4A1E9B1F654}" destId="{5A9AB2E1-6C4F-446C-985D-C537B6B9EF1C}" srcOrd="0" destOrd="0" presId="urn:microsoft.com/office/officeart/2005/8/layout/hierarchy1"/>
    <dgm:cxn modelId="{6412FC66-34B9-440D-B6B3-A4B5ACF9E5B5}" type="presOf" srcId="{BFE741F6-F2BF-4723-842B-F0A28C948322}" destId="{094F94D1-5D27-4407-A342-EE368E1BCA7D}" srcOrd="0" destOrd="0" presId="urn:microsoft.com/office/officeart/2005/8/layout/hierarchy1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918A336D-C4E8-4928-969E-96D882F2D343}" type="presOf" srcId="{D24C91BA-5FE4-49AA-94D6-0B1C7004DC87}" destId="{A8CC10A8-A14E-4A5E-8425-2A74AF5F4156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D7960251-BB9B-4BE2-9B05-6A5953F1E1AA}" type="presOf" srcId="{B6185E2E-6A5B-44BA-A565-51E119E916C7}" destId="{89026087-B544-4990-9B13-788EDB89EC6F}" srcOrd="0" destOrd="0" presId="urn:microsoft.com/office/officeart/2005/8/layout/hierarchy1"/>
    <dgm:cxn modelId="{35B8BF73-3761-4B5E-8F52-7AB641E48EA7}" srcId="{B0534114-DC0C-4084-BA91-662D29FB2135}" destId="{3BE430AE-3D54-4FB8-9097-D01326432A40}" srcOrd="0" destOrd="0" parTransId="{89265B0C-9ABA-4580-BD8E-C3261E1F06D7}" sibTransId="{E573782C-0472-4D36-B74E-C6DDECF6CA23}"/>
    <dgm:cxn modelId="{D7AFC575-ED89-4878-803C-3363EA3BCA95}" type="presOf" srcId="{89265B0C-9ABA-4580-BD8E-C3261E1F06D7}" destId="{B6F0DCAE-4DEC-4A61-A670-77A752DBD552}" srcOrd="0" destOrd="0" presId="urn:microsoft.com/office/officeart/2005/8/layout/hierarchy1"/>
    <dgm:cxn modelId="{14BBF57D-F423-4F91-89FD-4C5A9EA111F8}" srcId="{3BE430AE-3D54-4FB8-9097-D01326432A40}" destId="{E90D4456-4CB3-45EF-8226-0DF8149F147C}" srcOrd="0" destOrd="0" parTransId="{B6185E2E-6A5B-44BA-A565-51E119E916C7}" sibTransId="{F456288B-5932-4A72-A50B-23C9437708E6}"/>
    <dgm:cxn modelId="{6743D983-F596-4652-B45F-60B07D689D50}" type="presOf" srcId="{3BE430AE-3D54-4FB8-9097-D01326432A40}" destId="{EBA2BFEF-5CEF-451D-B512-75FB888A77F7}" srcOrd="0" destOrd="0" presId="urn:microsoft.com/office/officeart/2005/8/layout/hierarchy1"/>
    <dgm:cxn modelId="{C3CD3C84-8E9F-40AB-8FEA-DD6F78F397C3}" type="presOf" srcId="{8CD6B7AB-FAB0-46CD-ADA1-17B1A450B361}" destId="{D399D073-BCCA-4CEF-8F62-B21505AEF6F6}" srcOrd="0" destOrd="0" presId="urn:microsoft.com/office/officeart/2005/8/layout/hierarchy1"/>
    <dgm:cxn modelId="{CD6EA68C-9F55-498E-85AA-BC74E1D27D1E}" type="presOf" srcId="{F0055720-4C5B-4A42-BEB1-502E7616117C}" destId="{F165FBF1-102C-4435-96AB-65DD219B2DBC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AB1B1DBE-2655-45AA-AD83-5E9F00274048}" srcId="{4F3498BE-A58B-4CB5-A4C5-B72E699D0A9F}" destId="{F0055720-4C5B-4A42-BEB1-502E7616117C}" srcOrd="1" destOrd="0" parTransId="{988ED19A-3117-4584-A007-0CA512254047}" sibTransId="{FB6EA6EC-8C81-4799-B7D6-BAEE24BCA552}"/>
    <dgm:cxn modelId="{A9CA53C0-3959-4704-9171-95F721F3411B}" type="presOf" srcId="{DF3DAE2F-CE98-4108-AD39-6048BE4E91D9}" destId="{EAE64CF2-F1B2-43B4-946E-8FDA76B5BC29}" srcOrd="0" destOrd="0" presId="urn:microsoft.com/office/officeart/2005/8/layout/hierarchy1"/>
    <dgm:cxn modelId="{F59639C2-3D50-4335-9C9C-7D7779E75C26}" type="presOf" srcId="{B0534114-DC0C-4084-BA91-662D29FB2135}" destId="{77E104C4-9AE1-412E-96A1-A59CE2C11541}" srcOrd="0" destOrd="0" presId="urn:microsoft.com/office/officeart/2005/8/layout/hierarchy1"/>
    <dgm:cxn modelId="{8AC0CDD4-0FA2-4E9C-9BA0-8718F24E8086}" type="presOf" srcId="{C5D6CC0F-063C-414F-8243-4021B40B3D2B}" destId="{C66D4D44-7FC8-499D-818F-171CD755F847}" srcOrd="0" destOrd="0" presId="urn:microsoft.com/office/officeart/2005/8/layout/hierarchy1"/>
    <dgm:cxn modelId="{590957DA-1218-4C7F-90E4-EB8E3C9E7243}" srcId="{3BE430AE-3D54-4FB8-9097-D01326432A40}" destId="{DF3DAE2F-CE98-4108-AD39-6048BE4E91D9}" srcOrd="2" destOrd="0" parTransId="{76D1505F-C867-4CBE-820F-E4A1E9B1F654}" sibTransId="{C1F80776-7B67-48D6-81BA-3B1CB749319A}"/>
    <dgm:cxn modelId="{444D8CDA-B068-4CC5-AE42-653588D1F74D}" type="presOf" srcId="{915E0011-3CE9-4A7F-8344-4D0F4123B732}" destId="{68A1CFD3-7B65-44B4-8B40-E34E66A0EF8D}" srcOrd="0" destOrd="0" presId="urn:microsoft.com/office/officeart/2005/8/layout/hierarchy1"/>
    <dgm:cxn modelId="{673C80DB-B6F5-454E-83A4-FD87342D3F10}" srcId="{4F3498BE-A58B-4CB5-A4C5-B72E699D0A9F}" destId="{AD2FABC9-49B9-453C-A9DE-29A36C37404D}" srcOrd="2" destOrd="0" parTransId="{C47D4CB8-B8AE-4BB8-BB45-432AABE3C615}" sibTransId="{90E36FA7-EA4D-4B06-8E5E-4181FDBB532A}"/>
    <dgm:cxn modelId="{DC88F6E1-1A52-4618-BBC2-81CB318FD9BE}" type="presOf" srcId="{44CFF262-4202-4124-BC17-E3C6F896D302}" destId="{75602283-006F-4627-8B40-0F90B743D077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35209289-3E7C-42DC-AE0E-E15ECB29461D}" type="presParOf" srcId="{8F73272C-A961-4955-B7E3-39FB39723D88}" destId="{75602283-006F-4627-8B40-0F90B743D077}" srcOrd="0" destOrd="0" presId="urn:microsoft.com/office/officeart/2005/8/layout/hierarchy1"/>
    <dgm:cxn modelId="{14ECEFD6-36AA-4C36-AF4E-C07D00F94A92}" type="presParOf" srcId="{8F73272C-A961-4955-B7E3-39FB39723D88}" destId="{9189E39A-6C05-4777-82E3-297337D9C11F}" srcOrd="1" destOrd="0" presId="urn:microsoft.com/office/officeart/2005/8/layout/hierarchy1"/>
    <dgm:cxn modelId="{5501743B-A861-4164-B973-BEA77A7B7780}" type="presParOf" srcId="{9189E39A-6C05-4777-82E3-297337D9C11F}" destId="{8D647AFE-E33B-4CB7-9FE3-2B070BD84266}" srcOrd="0" destOrd="0" presId="urn:microsoft.com/office/officeart/2005/8/layout/hierarchy1"/>
    <dgm:cxn modelId="{45AC93C8-3A58-41EC-8444-943F234425CA}" type="presParOf" srcId="{8D647AFE-E33B-4CB7-9FE3-2B070BD84266}" destId="{C26192FE-ED21-4839-93F6-7A39D4CC178A}" srcOrd="0" destOrd="0" presId="urn:microsoft.com/office/officeart/2005/8/layout/hierarchy1"/>
    <dgm:cxn modelId="{428FC1BB-0BDF-48AD-AC22-157A16AD3941}" type="presParOf" srcId="{8D647AFE-E33B-4CB7-9FE3-2B070BD84266}" destId="{77E104C4-9AE1-412E-96A1-A59CE2C11541}" srcOrd="1" destOrd="0" presId="urn:microsoft.com/office/officeart/2005/8/layout/hierarchy1"/>
    <dgm:cxn modelId="{A19682C2-3091-4986-B162-D2E94B7E3B5D}" type="presParOf" srcId="{9189E39A-6C05-4777-82E3-297337D9C11F}" destId="{3FB7F4E1-9A85-4152-AE73-63F57B25768A}" srcOrd="1" destOrd="0" presId="urn:microsoft.com/office/officeart/2005/8/layout/hierarchy1"/>
    <dgm:cxn modelId="{037758B9-52E5-41F2-A1FA-B4245510EFCA}" type="presParOf" srcId="{3FB7F4E1-9A85-4152-AE73-63F57B25768A}" destId="{B6F0DCAE-4DEC-4A61-A670-77A752DBD552}" srcOrd="0" destOrd="0" presId="urn:microsoft.com/office/officeart/2005/8/layout/hierarchy1"/>
    <dgm:cxn modelId="{E2DEF56C-DA69-47C2-9F80-BA36264D3619}" type="presParOf" srcId="{3FB7F4E1-9A85-4152-AE73-63F57B25768A}" destId="{6EA1DBF5-CF8C-441C-991C-F55A6462E89D}" srcOrd="1" destOrd="0" presId="urn:microsoft.com/office/officeart/2005/8/layout/hierarchy1"/>
    <dgm:cxn modelId="{9ED76194-6574-4DA3-8E3C-5BE2C0930BF1}" type="presParOf" srcId="{6EA1DBF5-CF8C-441C-991C-F55A6462E89D}" destId="{44A8F0EC-A46D-486B-A4C7-24F0C4BFE687}" srcOrd="0" destOrd="0" presId="urn:microsoft.com/office/officeart/2005/8/layout/hierarchy1"/>
    <dgm:cxn modelId="{A41ADEF7-06E8-4DD8-A4CE-B1CCA34C0454}" type="presParOf" srcId="{44A8F0EC-A46D-486B-A4C7-24F0C4BFE687}" destId="{2876F112-9C75-4AD1-804C-1EBA6A0C2B51}" srcOrd="0" destOrd="0" presId="urn:microsoft.com/office/officeart/2005/8/layout/hierarchy1"/>
    <dgm:cxn modelId="{A30A3B55-A0F2-46C6-A137-DDA279A0B6F8}" type="presParOf" srcId="{44A8F0EC-A46D-486B-A4C7-24F0C4BFE687}" destId="{EBA2BFEF-5CEF-451D-B512-75FB888A77F7}" srcOrd="1" destOrd="0" presId="urn:microsoft.com/office/officeart/2005/8/layout/hierarchy1"/>
    <dgm:cxn modelId="{BCA7DDC1-D79B-407D-BC6D-99DB259B4CD8}" type="presParOf" srcId="{6EA1DBF5-CF8C-441C-991C-F55A6462E89D}" destId="{B50877D5-82F2-4EA4-B29A-ADBE0A3570FF}" srcOrd="1" destOrd="0" presId="urn:microsoft.com/office/officeart/2005/8/layout/hierarchy1"/>
    <dgm:cxn modelId="{4A5721AC-4BF7-456F-8676-629B27B0D5C6}" type="presParOf" srcId="{B50877D5-82F2-4EA4-B29A-ADBE0A3570FF}" destId="{89026087-B544-4990-9B13-788EDB89EC6F}" srcOrd="0" destOrd="0" presId="urn:microsoft.com/office/officeart/2005/8/layout/hierarchy1"/>
    <dgm:cxn modelId="{9B7D0844-7481-401B-A8AB-B4A9DEB01FCC}" type="presParOf" srcId="{B50877D5-82F2-4EA4-B29A-ADBE0A3570FF}" destId="{793C5DE3-A2FB-4D80-93CC-BE9614DF4168}" srcOrd="1" destOrd="0" presId="urn:microsoft.com/office/officeart/2005/8/layout/hierarchy1"/>
    <dgm:cxn modelId="{DE7AF85A-6908-4141-9477-383CA7B7BCB5}" type="presParOf" srcId="{793C5DE3-A2FB-4D80-93CC-BE9614DF4168}" destId="{B1C77714-D20E-4C21-BDF3-33E6623A03E4}" srcOrd="0" destOrd="0" presId="urn:microsoft.com/office/officeart/2005/8/layout/hierarchy1"/>
    <dgm:cxn modelId="{3375E8EC-D802-4D3C-B669-6FB4584FFCA7}" type="presParOf" srcId="{B1C77714-D20E-4C21-BDF3-33E6623A03E4}" destId="{31892A1D-B040-49EF-AD5E-4ACF6DACA499}" srcOrd="0" destOrd="0" presId="urn:microsoft.com/office/officeart/2005/8/layout/hierarchy1"/>
    <dgm:cxn modelId="{276F88F9-C206-45AE-9B3C-DC00127814C3}" type="presParOf" srcId="{B1C77714-D20E-4C21-BDF3-33E6623A03E4}" destId="{9BC5906C-4E0A-42DB-B358-DD91AB21B142}" srcOrd="1" destOrd="0" presId="urn:microsoft.com/office/officeart/2005/8/layout/hierarchy1"/>
    <dgm:cxn modelId="{0A4EEBAD-024F-4623-8ECD-73CFED2F0992}" type="presParOf" srcId="{793C5DE3-A2FB-4D80-93CC-BE9614DF4168}" destId="{4B8F3555-A68D-4310-9C2A-4E70B752CB2A}" srcOrd="1" destOrd="0" presId="urn:microsoft.com/office/officeart/2005/8/layout/hierarchy1"/>
    <dgm:cxn modelId="{4A091F9C-D854-4223-AD01-3FCDE7424FFE}" type="presParOf" srcId="{B50877D5-82F2-4EA4-B29A-ADBE0A3570FF}" destId="{C66D4D44-7FC8-499D-818F-171CD755F847}" srcOrd="2" destOrd="0" presId="urn:microsoft.com/office/officeart/2005/8/layout/hierarchy1"/>
    <dgm:cxn modelId="{76B9FFAA-CF15-44C1-875C-6A4B754AA1CD}" type="presParOf" srcId="{B50877D5-82F2-4EA4-B29A-ADBE0A3570FF}" destId="{D9D47F5F-4021-4F95-8E2E-41048A93389B}" srcOrd="3" destOrd="0" presId="urn:microsoft.com/office/officeart/2005/8/layout/hierarchy1"/>
    <dgm:cxn modelId="{C13CC9AF-AB39-4830-B5C9-98838BC88AF0}" type="presParOf" srcId="{D9D47F5F-4021-4F95-8E2E-41048A93389B}" destId="{A3DD61F0-83F7-4BF7-8DF3-5F11F9AEA3F8}" srcOrd="0" destOrd="0" presId="urn:microsoft.com/office/officeart/2005/8/layout/hierarchy1"/>
    <dgm:cxn modelId="{BBA7CEA1-BB6B-4ACA-AF06-29D4CDA2E98D}" type="presParOf" srcId="{A3DD61F0-83F7-4BF7-8DF3-5F11F9AEA3F8}" destId="{0AF91FD0-87A0-4D92-BF70-4982564DB0B9}" srcOrd="0" destOrd="0" presId="urn:microsoft.com/office/officeart/2005/8/layout/hierarchy1"/>
    <dgm:cxn modelId="{0D99FE4D-FB84-478B-8286-3FB52DE40C32}" type="presParOf" srcId="{A3DD61F0-83F7-4BF7-8DF3-5F11F9AEA3F8}" destId="{094F94D1-5D27-4407-A342-EE368E1BCA7D}" srcOrd="1" destOrd="0" presId="urn:microsoft.com/office/officeart/2005/8/layout/hierarchy1"/>
    <dgm:cxn modelId="{70F26F65-B61E-4805-92DA-1D97B82BED7B}" type="presParOf" srcId="{D9D47F5F-4021-4F95-8E2E-41048A93389B}" destId="{E6852CBD-6CC8-4891-ADE8-E5B6798E2249}" srcOrd="1" destOrd="0" presId="urn:microsoft.com/office/officeart/2005/8/layout/hierarchy1"/>
    <dgm:cxn modelId="{B12D7E25-95D6-4865-8D65-6FE337EF5D93}" type="presParOf" srcId="{B50877D5-82F2-4EA4-B29A-ADBE0A3570FF}" destId="{5A9AB2E1-6C4F-446C-985D-C537B6B9EF1C}" srcOrd="4" destOrd="0" presId="urn:microsoft.com/office/officeart/2005/8/layout/hierarchy1"/>
    <dgm:cxn modelId="{B57290B8-F192-4E22-B19F-B3072E5B7810}" type="presParOf" srcId="{B50877D5-82F2-4EA4-B29A-ADBE0A3570FF}" destId="{ADDE88E9-C3AE-47A5-8D0E-99303AE13864}" srcOrd="5" destOrd="0" presId="urn:microsoft.com/office/officeart/2005/8/layout/hierarchy1"/>
    <dgm:cxn modelId="{BA6548C4-4867-431B-8039-BA805E3778D8}" type="presParOf" srcId="{ADDE88E9-C3AE-47A5-8D0E-99303AE13864}" destId="{6098F60D-E500-42D3-84E8-904D91C06899}" srcOrd="0" destOrd="0" presId="urn:microsoft.com/office/officeart/2005/8/layout/hierarchy1"/>
    <dgm:cxn modelId="{D74712A9-1EDF-41E1-B83F-99C09BC51E88}" type="presParOf" srcId="{6098F60D-E500-42D3-84E8-904D91C06899}" destId="{B0FB504C-33F8-4CD5-A0DD-8E8CFB586086}" srcOrd="0" destOrd="0" presId="urn:microsoft.com/office/officeart/2005/8/layout/hierarchy1"/>
    <dgm:cxn modelId="{24F7D710-A72B-4F1E-B8A8-B78E12BA23FE}" type="presParOf" srcId="{6098F60D-E500-42D3-84E8-904D91C06899}" destId="{EAE64CF2-F1B2-43B4-946E-8FDA76B5BC29}" srcOrd="1" destOrd="0" presId="urn:microsoft.com/office/officeart/2005/8/layout/hierarchy1"/>
    <dgm:cxn modelId="{C2F2BEF7-6CAC-46E5-AE43-B1AF1C05AA28}" type="presParOf" srcId="{ADDE88E9-C3AE-47A5-8D0E-99303AE13864}" destId="{D3F50206-85ED-4B8B-9E46-3B13DF0C6F76}" srcOrd="1" destOrd="0" presId="urn:microsoft.com/office/officeart/2005/8/layout/hierarchy1"/>
    <dgm:cxn modelId="{2725F7D6-EDBC-44F9-94B5-9B35AA61DAD6}" type="presParOf" srcId="{3FB7F4E1-9A85-4152-AE73-63F57B25768A}" destId="{C6A1D3A7-17A3-4B44-A147-21318DA0F667}" srcOrd="2" destOrd="0" presId="urn:microsoft.com/office/officeart/2005/8/layout/hierarchy1"/>
    <dgm:cxn modelId="{3C210448-CD32-4366-867A-86E6607C9F25}" type="presParOf" srcId="{3FB7F4E1-9A85-4152-AE73-63F57B25768A}" destId="{B5D22BA2-EC9E-4F2C-AF10-17705E8E9CF3}" srcOrd="3" destOrd="0" presId="urn:microsoft.com/office/officeart/2005/8/layout/hierarchy1"/>
    <dgm:cxn modelId="{91A09E41-45C7-41EE-8B24-5403ED0A4ADF}" type="presParOf" srcId="{B5D22BA2-EC9E-4F2C-AF10-17705E8E9CF3}" destId="{AF500F4E-8D65-4714-9235-4160E32A354F}" srcOrd="0" destOrd="0" presId="urn:microsoft.com/office/officeart/2005/8/layout/hierarchy1"/>
    <dgm:cxn modelId="{AAF93F33-5B0A-4567-9E77-F71251E647EE}" type="presParOf" srcId="{AF500F4E-8D65-4714-9235-4160E32A354F}" destId="{59211E64-7EFC-4C54-8D29-DDC68462B47F}" srcOrd="0" destOrd="0" presId="urn:microsoft.com/office/officeart/2005/8/layout/hierarchy1"/>
    <dgm:cxn modelId="{638104A6-A397-4B7C-B674-00BD26F109CD}" type="presParOf" srcId="{AF500F4E-8D65-4714-9235-4160E32A354F}" destId="{3A43F6CC-E7D9-484E-95B9-930BE0E433E2}" srcOrd="1" destOrd="0" presId="urn:microsoft.com/office/officeart/2005/8/layout/hierarchy1"/>
    <dgm:cxn modelId="{B6C90FB4-9E39-4282-9B61-53FD946204EE}" type="presParOf" srcId="{B5D22BA2-EC9E-4F2C-AF10-17705E8E9CF3}" destId="{8F94345E-39B5-40D4-A806-F0DB0D0EF9A1}" srcOrd="1" destOrd="0" presId="urn:microsoft.com/office/officeart/2005/8/layout/hierarchy1"/>
    <dgm:cxn modelId="{EE77A342-8D46-45B0-B3B1-112C3CB48EF8}" type="presParOf" srcId="{8F94345E-39B5-40D4-A806-F0DB0D0EF9A1}" destId="{68A1CFD3-7B65-44B4-8B40-E34E66A0EF8D}" srcOrd="0" destOrd="0" presId="urn:microsoft.com/office/officeart/2005/8/layout/hierarchy1"/>
    <dgm:cxn modelId="{1A08FECA-66CB-4B93-997A-85A27A87445D}" type="presParOf" srcId="{8F94345E-39B5-40D4-A806-F0DB0D0EF9A1}" destId="{8B436A12-6CC7-4161-BFA6-11FC427328ED}" srcOrd="1" destOrd="0" presId="urn:microsoft.com/office/officeart/2005/8/layout/hierarchy1"/>
    <dgm:cxn modelId="{134B006F-DC8A-4A5E-8AE7-0AFC9E8D139F}" type="presParOf" srcId="{8B436A12-6CC7-4161-BFA6-11FC427328ED}" destId="{31854AF5-9412-4422-8976-530F1E90C157}" srcOrd="0" destOrd="0" presId="urn:microsoft.com/office/officeart/2005/8/layout/hierarchy1"/>
    <dgm:cxn modelId="{29F735FB-94D0-483A-A38E-E6292CC2A2DC}" type="presParOf" srcId="{31854AF5-9412-4422-8976-530F1E90C157}" destId="{1E22A544-3793-4000-AFD5-E80772C1BCE4}" srcOrd="0" destOrd="0" presId="urn:microsoft.com/office/officeart/2005/8/layout/hierarchy1"/>
    <dgm:cxn modelId="{0D20F89A-AB94-4185-B4B3-6BC87B122646}" type="presParOf" srcId="{31854AF5-9412-4422-8976-530F1E90C157}" destId="{D399D073-BCCA-4CEF-8F62-B21505AEF6F6}" srcOrd="1" destOrd="0" presId="urn:microsoft.com/office/officeart/2005/8/layout/hierarchy1"/>
    <dgm:cxn modelId="{33031225-9A30-4BBA-8EC9-7D66AA8CA765}" type="presParOf" srcId="{8B436A12-6CC7-4161-BFA6-11FC427328ED}" destId="{B726C468-D4A5-445D-8D8F-588F6B7566FC}" srcOrd="1" destOrd="0" presId="urn:microsoft.com/office/officeart/2005/8/layout/hierarchy1"/>
    <dgm:cxn modelId="{918788F8-BA15-4C5E-AB66-D7DB8B0C6BE1}" type="presParOf" srcId="{8F94345E-39B5-40D4-A806-F0DB0D0EF9A1}" destId="{C7EEBFD8-5AEB-44CE-A07F-B3F1F8A82491}" srcOrd="2" destOrd="0" presId="urn:microsoft.com/office/officeart/2005/8/layout/hierarchy1"/>
    <dgm:cxn modelId="{2975C04F-8E5C-4D9D-AE5C-80126F319AC1}" type="presParOf" srcId="{8F94345E-39B5-40D4-A806-F0DB0D0EF9A1}" destId="{28A78110-2ECC-4940-A556-65FD24D48F8C}" srcOrd="3" destOrd="0" presId="urn:microsoft.com/office/officeart/2005/8/layout/hierarchy1"/>
    <dgm:cxn modelId="{2D3AD847-5B46-48EF-8135-0148938C7E79}" type="presParOf" srcId="{28A78110-2ECC-4940-A556-65FD24D48F8C}" destId="{392248BE-190A-4BAD-B4F2-6CDF267CE05F}" srcOrd="0" destOrd="0" presId="urn:microsoft.com/office/officeart/2005/8/layout/hierarchy1"/>
    <dgm:cxn modelId="{1031E2A4-64F2-4ECE-95D1-B25FC5AB0BE9}" type="presParOf" srcId="{392248BE-190A-4BAD-B4F2-6CDF267CE05F}" destId="{0A016476-AB02-4D26-A747-ED8A1B1C35F5}" srcOrd="0" destOrd="0" presId="urn:microsoft.com/office/officeart/2005/8/layout/hierarchy1"/>
    <dgm:cxn modelId="{E5DD84BB-EEEA-4C05-AC9F-76187E12EE7A}" type="presParOf" srcId="{392248BE-190A-4BAD-B4F2-6CDF267CE05F}" destId="{F165FBF1-102C-4435-96AB-65DD219B2DBC}" srcOrd="1" destOrd="0" presId="urn:microsoft.com/office/officeart/2005/8/layout/hierarchy1"/>
    <dgm:cxn modelId="{DB4D00B3-C85F-47FA-BFD6-C93C9DBFBCA1}" type="presParOf" srcId="{28A78110-2ECC-4940-A556-65FD24D48F8C}" destId="{1C5A9076-1BA1-44D7-801B-B2360119788B}" srcOrd="1" destOrd="0" presId="urn:microsoft.com/office/officeart/2005/8/layout/hierarchy1"/>
    <dgm:cxn modelId="{64B71272-9D67-4C94-A273-08A112BF0C7D}" type="presParOf" srcId="{8F94345E-39B5-40D4-A806-F0DB0D0EF9A1}" destId="{03530934-40E3-4CEE-A557-DA0FC51C5712}" srcOrd="4" destOrd="0" presId="urn:microsoft.com/office/officeart/2005/8/layout/hierarchy1"/>
    <dgm:cxn modelId="{C4EAF689-3210-4804-AACC-B4B46D074755}" type="presParOf" srcId="{8F94345E-39B5-40D4-A806-F0DB0D0EF9A1}" destId="{69A92C82-568A-493D-BD67-F0AD73B320D4}" srcOrd="5" destOrd="0" presId="urn:microsoft.com/office/officeart/2005/8/layout/hierarchy1"/>
    <dgm:cxn modelId="{B6EFA22C-EF4C-4C2E-B1DF-27340A4644F3}" type="presParOf" srcId="{69A92C82-568A-493D-BD67-F0AD73B320D4}" destId="{DBED5744-35E2-4967-BAF6-6B4C9A3FF170}" srcOrd="0" destOrd="0" presId="urn:microsoft.com/office/officeart/2005/8/layout/hierarchy1"/>
    <dgm:cxn modelId="{1DC023DB-64F9-4860-AA3E-DF7FDA3CA92E}" type="presParOf" srcId="{DBED5744-35E2-4967-BAF6-6B4C9A3FF170}" destId="{203118F2-680F-4D43-8DC5-C55292609370}" srcOrd="0" destOrd="0" presId="urn:microsoft.com/office/officeart/2005/8/layout/hierarchy1"/>
    <dgm:cxn modelId="{9299D71E-FCE0-4E03-B4AD-9681A0033263}" type="presParOf" srcId="{DBED5744-35E2-4967-BAF6-6B4C9A3FF170}" destId="{DBAFACD3-A681-4BFA-8BD1-417B7FFD8D59}" srcOrd="1" destOrd="0" presId="urn:microsoft.com/office/officeart/2005/8/layout/hierarchy1"/>
    <dgm:cxn modelId="{1F294760-4C47-4B1E-8139-35C72C4C07DF}" type="presParOf" srcId="{69A92C82-568A-493D-BD67-F0AD73B320D4}" destId="{6ACD0FF6-929E-4534-B0A9-CF8A08FB2184}" srcOrd="1" destOrd="0" presId="urn:microsoft.com/office/officeart/2005/8/layout/hierarchy1"/>
    <dgm:cxn modelId="{F2723BDF-A733-47F8-8369-C8DC4AF4F7E2}" type="presParOf" srcId="{8F94345E-39B5-40D4-A806-F0DB0D0EF9A1}" destId="{A8CC10A8-A14E-4A5E-8425-2A74AF5F4156}" srcOrd="6" destOrd="0" presId="urn:microsoft.com/office/officeart/2005/8/layout/hierarchy1"/>
    <dgm:cxn modelId="{63113D77-455E-46BE-A589-091E00E5C5CE}" type="presParOf" srcId="{8F94345E-39B5-40D4-A806-F0DB0D0EF9A1}" destId="{7154BC10-F96D-45AD-9F80-A5A43C9FCE15}" srcOrd="7" destOrd="0" presId="urn:microsoft.com/office/officeart/2005/8/layout/hierarchy1"/>
    <dgm:cxn modelId="{A22C75B0-5FF6-4528-9C1E-E100F59A7748}" type="presParOf" srcId="{7154BC10-F96D-45AD-9F80-A5A43C9FCE15}" destId="{20620D67-92F1-40BF-9BCF-660000FADAF0}" srcOrd="0" destOrd="0" presId="urn:microsoft.com/office/officeart/2005/8/layout/hierarchy1"/>
    <dgm:cxn modelId="{87D6F504-1B24-4C32-A781-78596D4B1563}" type="presParOf" srcId="{20620D67-92F1-40BF-9BCF-660000FADAF0}" destId="{309E0115-8D4B-4DC7-9DCD-FE73F8ECC107}" srcOrd="0" destOrd="0" presId="urn:microsoft.com/office/officeart/2005/8/layout/hierarchy1"/>
    <dgm:cxn modelId="{460C6EF1-6A3F-4B10-9964-F7100B1B1123}" type="presParOf" srcId="{20620D67-92F1-40BF-9BCF-660000FADAF0}" destId="{D2EB2890-2239-4506-9E50-1EAC742A9213}" srcOrd="1" destOrd="0" presId="urn:microsoft.com/office/officeart/2005/8/layout/hierarchy1"/>
    <dgm:cxn modelId="{78D04A84-310D-4BDE-8418-7376A54F83C4}" type="presParOf" srcId="{7154BC10-F96D-45AD-9F80-A5A43C9FCE15}" destId="{F0E1E75C-943F-4BBD-B006-1256BFAADD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Education and Skills</a:t>
          </a:r>
        </a:p>
        <a:p>
          <a:r>
            <a:rPr lang="en-GB" dirty="0"/>
            <a:t>Jane Reed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B0534114-DC0C-4084-BA91-662D29FB2135}">
      <dgm:prSet phldrT="[Text]"/>
      <dgm:spPr/>
      <dgm:t>
        <a:bodyPr/>
        <a:lstStyle/>
        <a:p>
          <a:r>
            <a:rPr lang="en-GB" dirty="0"/>
            <a:t>Governance Manager</a:t>
          </a:r>
        </a:p>
      </dgm:t>
    </dgm:pt>
    <dgm:pt modelId="{44CFF262-4202-4124-BC17-E3C6F896D302}" type="parTrans" cxnId="{3DCD6D32-F943-42AD-845C-BC871F14A976}">
      <dgm:prSet/>
      <dgm:spPr/>
      <dgm:t>
        <a:bodyPr/>
        <a:lstStyle/>
        <a:p>
          <a:endParaRPr lang="en-GB"/>
        </a:p>
      </dgm:t>
    </dgm:pt>
    <dgm:pt modelId="{5183AE8F-B8E4-4E14-B5A3-E906CE7EC802}" type="sibTrans" cxnId="{3DCD6D32-F943-42AD-845C-BC871F14A976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75602283-006F-4627-8B40-0F90B743D077}" type="pres">
      <dgm:prSet presAssocID="{44CFF262-4202-4124-BC17-E3C6F896D302}" presName="Name10" presStyleLbl="parChTrans1D2" presStyleIdx="0" presStyleCnt="1"/>
      <dgm:spPr/>
    </dgm:pt>
    <dgm:pt modelId="{9189E39A-6C05-4777-82E3-297337D9C11F}" type="pres">
      <dgm:prSet presAssocID="{B0534114-DC0C-4084-BA91-662D29FB2135}" presName="hierRoot2" presStyleCnt="0"/>
      <dgm:spPr/>
    </dgm:pt>
    <dgm:pt modelId="{8D647AFE-E33B-4CB7-9FE3-2B070BD84266}" type="pres">
      <dgm:prSet presAssocID="{B0534114-DC0C-4084-BA91-662D29FB2135}" presName="composite2" presStyleCnt="0"/>
      <dgm:spPr/>
    </dgm:pt>
    <dgm:pt modelId="{C26192FE-ED21-4839-93F6-7A39D4CC178A}" type="pres">
      <dgm:prSet presAssocID="{B0534114-DC0C-4084-BA91-662D29FB2135}" presName="background2" presStyleLbl="node2" presStyleIdx="0" presStyleCnt="1"/>
      <dgm:spPr/>
    </dgm:pt>
    <dgm:pt modelId="{77E104C4-9AE1-412E-96A1-A59CE2C11541}" type="pres">
      <dgm:prSet presAssocID="{B0534114-DC0C-4084-BA91-662D29FB2135}" presName="text2" presStyleLbl="fgAcc2" presStyleIdx="0" presStyleCnt="1">
        <dgm:presLayoutVars>
          <dgm:chPref val="3"/>
        </dgm:presLayoutVars>
      </dgm:prSet>
      <dgm:spPr/>
    </dgm:pt>
    <dgm:pt modelId="{3FB7F4E1-9A85-4152-AE73-63F57B25768A}" type="pres">
      <dgm:prSet presAssocID="{B0534114-DC0C-4084-BA91-662D29FB2135}" presName="hierChild3" presStyleCnt="0"/>
      <dgm:spPr/>
    </dgm:pt>
  </dgm:ptLst>
  <dgm:cxnLst>
    <dgm:cxn modelId="{3DCD6D32-F943-42AD-845C-BC871F14A976}" srcId="{783531C1-C6CE-42EE-8508-958305937E31}" destId="{B0534114-DC0C-4084-BA91-662D29FB2135}" srcOrd="0" destOrd="0" parTransId="{44CFF262-4202-4124-BC17-E3C6F896D302}" sibTransId="{5183AE8F-B8E4-4E14-B5A3-E906CE7EC802}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F59639C2-3D50-4335-9C9C-7D7779E75C26}" type="presOf" srcId="{B0534114-DC0C-4084-BA91-662D29FB2135}" destId="{77E104C4-9AE1-412E-96A1-A59CE2C11541}" srcOrd="0" destOrd="0" presId="urn:microsoft.com/office/officeart/2005/8/layout/hierarchy1"/>
    <dgm:cxn modelId="{DC88F6E1-1A52-4618-BBC2-81CB318FD9BE}" type="presOf" srcId="{44CFF262-4202-4124-BC17-E3C6F896D302}" destId="{75602283-006F-4627-8B40-0F90B743D077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35209289-3E7C-42DC-AE0E-E15ECB29461D}" type="presParOf" srcId="{8F73272C-A961-4955-B7E3-39FB39723D88}" destId="{75602283-006F-4627-8B40-0F90B743D077}" srcOrd="0" destOrd="0" presId="urn:microsoft.com/office/officeart/2005/8/layout/hierarchy1"/>
    <dgm:cxn modelId="{14ECEFD6-36AA-4C36-AF4E-C07D00F94A92}" type="presParOf" srcId="{8F73272C-A961-4955-B7E3-39FB39723D88}" destId="{9189E39A-6C05-4777-82E3-297337D9C11F}" srcOrd="1" destOrd="0" presId="urn:microsoft.com/office/officeart/2005/8/layout/hierarchy1"/>
    <dgm:cxn modelId="{5501743B-A861-4164-B973-BEA77A7B7780}" type="presParOf" srcId="{9189E39A-6C05-4777-82E3-297337D9C11F}" destId="{8D647AFE-E33B-4CB7-9FE3-2B070BD84266}" srcOrd="0" destOrd="0" presId="urn:microsoft.com/office/officeart/2005/8/layout/hierarchy1"/>
    <dgm:cxn modelId="{45AC93C8-3A58-41EC-8444-943F234425CA}" type="presParOf" srcId="{8D647AFE-E33B-4CB7-9FE3-2B070BD84266}" destId="{C26192FE-ED21-4839-93F6-7A39D4CC178A}" srcOrd="0" destOrd="0" presId="urn:microsoft.com/office/officeart/2005/8/layout/hierarchy1"/>
    <dgm:cxn modelId="{428FC1BB-0BDF-48AD-AC22-157A16AD3941}" type="presParOf" srcId="{8D647AFE-E33B-4CB7-9FE3-2B070BD84266}" destId="{77E104C4-9AE1-412E-96A1-A59CE2C11541}" srcOrd="1" destOrd="0" presId="urn:microsoft.com/office/officeart/2005/8/layout/hierarchy1"/>
    <dgm:cxn modelId="{A19682C2-3091-4986-B162-D2E94B7E3B5D}" type="presParOf" srcId="{9189E39A-6C05-4777-82E3-297337D9C11F}" destId="{3FB7F4E1-9A85-4152-AE73-63F57B2576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Education and Skills</a:t>
          </a:r>
        </a:p>
        <a:p>
          <a:r>
            <a:rPr lang="en-GB" dirty="0"/>
            <a:t>Jane Reed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B0534114-DC0C-4084-BA91-662D29FB2135}">
      <dgm:prSet phldrT="[Text]"/>
      <dgm:spPr/>
      <dgm:t>
        <a:bodyPr/>
        <a:lstStyle/>
        <a:p>
          <a:r>
            <a:rPr lang="en-GB" dirty="0"/>
            <a:t>Initial Teacher Training  Partnership Manager</a:t>
          </a:r>
        </a:p>
      </dgm:t>
    </dgm:pt>
    <dgm:pt modelId="{44CFF262-4202-4124-BC17-E3C6F896D302}" type="parTrans" cxnId="{3DCD6D32-F943-42AD-845C-BC871F14A976}">
      <dgm:prSet/>
      <dgm:spPr/>
      <dgm:t>
        <a:bodyPr/>
        <a:lstStyle/>
        <a:p>
          <a:endParaRPr lang="en-GB"/>
        </a:p>
      </dgm:t>
    </dgm:pt>
    <dgm:pt modelId="{5183AE8F-B8E4-4E14-B5A3-E906CE7EC802}" type="sibTrans" cxnId="{3DCD6D32-F943-42AD-845C-BC871F14A976}">
      <dgm:prSet/>
      <dgm:spPr/>
      <dgm:t>
        <a:bodyPr/>
        <a:lstStyle/>
        <a:p>
          <a:endParaRPr lang="en-GB"/>
        </a:p>
      </dgm:t>
    </dgm:pt>
    <dgm:pt modelId="{316DCC92-D6DB-4716-B606-B620CCC4CE00}">
      <dgm:prSet phldrT="[Text]"/>
      <dgm:spPr/>
      <dgm:t>
        <a:bodyPr/>
        <a:lstStyle/>
        <a:p>
          <a:r>
            <a:rPr lang="en-GB" dirty="0"/>
            <a:t>Initial Teacher Training Partnership Coordinator </a:t>
          </a:r>
        </a:p>
      </dgm:t>
    </dgm:pt>
    <dgm:pt modelId="{845439F6-EAFE-4D02-B52F-223B90ABDD59}" type="parTrans" cxnId="{A30E976D-94F4-46D7-8C9B-6316B9433BCF}">
      <dgm:prSet/>
      <dgm:spPr/>
      <dgm:t>
        <a:bodyPr/>
        <a:lstStyle/>
        <a:p>
          <a:endParaRPr lang="en-GB"/>
        </a:p>
      </dgm:t>
    </dgm:pt>
    <dgm:pt modelId="{48310DEC-598A-4616-AF36-79010A71947A}" type="sibTrans" cxnId="{A30E976D-94F4-46D7-8C9B-6316B9433BCF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75602283-006F-4627-8B40-0F90B743D077}" type="pres">
      <dgm:prSet presAssocID="{44CFF262-4202-4124-BC17-E3C6F896D302}" presName="Name10" presStyleLbl="parChTrans1D2" presStyleIdx="0" presStyleCnt="2"/>
      <dgm:spPr/>
    </dgm:pt>
    <dgm:pt modelId="{9189E39A-6C05-4777-82E3-297337D9C11F}" type="pres">
      <dgm:prSet presAssocID="{B0534114-DC0C-4084-BA91-662D29FB2135}" presName="hierRoot2" presStyleCnt="0"/>
      <dgm:spPr/>
    </dgm:pt>
    <dgm:pt modelId="{8D647AFE-E33B-4CB7-9FE3-2B070BD84266}" type="pres">
      <dgm:prSet presAssocID="{B0534114-DC0C-4084-BA91-662D29FB2135}" presName="composite2" presStyleCnt="0"/>
      <dgm:spPr/>
    </dgm:pt>
    <dgm:pt modelId="{C26192FE-ED21-4839-93F6-7A39D4CC178A}" type="pres">
      <dgm:prSet presAssocID="{B0534114-DC0C-4084-BA91-662D29FB2135}" presName="background2" presStyleLbl="node2" presStyleIdx="0" presStyleCnt="2"/>
      <dgm:spPr/>
    </dgm:pt>
    <dgm:pt modelId="{77E104C4-9AE1-412E-96A1-A59CE2C11541}" type="pres">
      <dgm:prSet presAssocID="{B0534114-DC0C-4084-BA91-662D29FB2135}" presName="text2" presStyleLbl="fgAcc2" presStyleIdx="0" presStyleCnt="2">
        <dgm:presLayoutVars>
          <dgm:chPref val="3"/>
        </dgm:presLayoutVars>
      </dgm:prSet>
      <dgm:spPr/>
    </dgm:pt>
    <dgm:pt modelId="{3FB7F4E1-9A85-4152-AE73-63F57B25768A}" type="pres">
      <dgm:prSet presAssocID="{B0534114-DC0C-4084-BA91-662D29FB2135}" presName="hierChild3" presStyleCnt="0"/>
      <dgm:spPr/>
    </dgm:pt>
    <dgm:pt modelId="{D6CB88DF-692D-451D-AD76-F356631747E0}" type="pres">
      <dgm:prSet presAssocID="{845439F6-EAFE-4D02-B52F-223B90ABDD59}" presName="Name10" presStyleLbl="parChTrans1D2" presStyleIdx="1" presStyleCnt="2"/>
      <dgm:spPr/>
    </dgm:pt>
    <dgm:pt modelId="{A826CD6D-D040-435C-ACF7-D07308B950AC}" type="pres">
      <dgm:prSet presAssocID="{316DCC92-D6DB-4716-B606-B620CCC4CE00}" presName="hierRoot2" presStyleCnt="0"/>
      <dgm:spPr/>
    </dgm:pt>
    <dgm:pt modelId="{830EF4C9-84DA-4269-9028-A82B784DB667}" type="pres">
      <dgm:prSet presAssocID="{316DCC92-D6DB-4716-B606-B620CCC4CE00}" presName="composite2" presStyleCnt="0"/>
      <dgm:spPr/>
    </dgm:pt>
    <dgm:pt modelId="{A2CB890A-E01D-4046-AA11-4240AFC153AD}" type="pres">
      <dgm:prSet presAssocID="{316DCC92-D6DB-4716-B606-B620CCC4CE00}" presName="background2" presStyleLbl="node2" presStyleIdx="1" presStyleCnt="2"/>
      <dgm:spPr/>
    </dgm:pt>
    <dgm:pt modelId="{EADFFC4A-4E26-4622-B582-740968A8C8F1}" type="pres">
      <dgm:prSet presAssocID="{316DCC92-D6DB-4716-B606-B620CCC4CE00}" presName="text2" presStyleLbl="fgAcc2" presStyleIdx="1" presStyleCnt="2">
        <dgm:presLayoutVars>
          <dgm:chPref val="3"/>
        </dgm:presLayoutVars>
      </dgm:prSet>
      <dgm:spPr/>
    </dgm:pt>
    <dgm:pt modelId="{A6D7F005-C010-4208-9FE7-398ACFDCE306}" type="pres">
      <dgm:prSet presAssocID="{316DCC92-D6DB-4716-B606-B620CCC4CE00}" presName="hierChild3" presStyleCnt="0"/>
      <dgm:spPr/>
    </dgm:pt>
  </dgm:ptLst>
  <dgm:cxnLst>
    <dgm:cxn modelId="{3DCD6D32-F943-42AD-845C-BC871F14A976}" srcId="{783531C1-C6CE-42EE-8508-958305937E31}" destId="{B0534114-DC0C-4084-BA91-662D29FB2135}" srcOrd="0" destOrd="0" parTransId="{44CFF262-4202-4124-BC17-E3C6F896D302}" sibTransId="{5183AE8F-B8E4-4E14-B5A3-E906CE7EC802}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A30E976D-94F4-46D7-8C9B-6316B9433BCF}" srcId="{783531C1-C6CE-42EE-8508-958305937E31}" destId="{316DCC92-D6DB-4716-B606-B620CCC4CE00}" srcOrd="1" destOrd="0" parTransId="{845439F6-EAFE-4D02-B52F-223B90ABDD59}" sibTransId="{48310DEC-598A-4616-AF36-79010A71947A}"/>
    <dgm:cxn modelId="{43C5CD6D-3541-43DF-980E-89A75619C08A}" type="presOf" srcId="{316DCC92-D6DB-4716-B606-B620CCC4CE00}" destId="{EADFFC4A-4E26-4622-B582-740968A8C8F1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D6F4C699-2642-4A54-9E40-F6469D164CCA}" type="presOf" srcId="{845439F6-EAFE-4D02-B52F-223B90ABDD59}" destId="{D6CB88DF-692D-451D-AD76-F356631747E0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F59639C2-3D50-4335-9C9C-7D7779E75C26}" type="presOf" srcId="{B0534114-DC0C-4084-BA91-662D29FB2135}" destId="{77E104C4-9AE1-412E-96A1-A59CE2C11541}" srcOrd="0" destOrd="0" presId="urn:microsoft.com/office/officeart/2005/8/layout/hierarchy1"/>
    <dgm:cxn modelId="{DC88F6E1-1A52-4618-BBC2-81CB318FD9BE}" type="presOf" srcId="{44CFF262-4202-4124-BC17-E3C6F896D302}" destId="{75602283-006F-4627-8B40-0F90B743D077}" srcOrd="0" destOrd="0" presId="urn:microsoft.com/office/officeart/2005/8/layout/hierarchy1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35209289-3E7C-42DC-AE0E-E15ECB29461D}" type="presParOf" srcId="{8F73272C-A961-4955-B7E3-39FB39723D88}" destId="{75602283-006F-4627-8B40-0F90B743D077}" srcOrd="0" destOrd="0" presId="urn:microsoft.com/office/officeart/2005/8/layout/hierarchy1"/>
    <dgm:cxn modelId="{14ECEFD6-36AA-4C36-AF4E-C07D00F94A92}" type="presParOf" srcId="{8F73272C-A961-4955-B7E3-39FB39723D88}" destId="{9189E39A-6C05-4777-82E3-297337D9C11F}" srcOrd="1" destOrd="0" presId="urn:microsoft.com/office/officeart/2005/8/layout/hierarchy1"/>
    <dgm:cxn modelId="{5501743B-A861-4164-B973-BEA77A7B7780}" type="presParOf" srcId="{9189E39A-6C05-4777-82E3-297337D9C11F}" destId="{8D647AFE-E33B-4CB7-9FE3-2B070BD84266}" srcOrd="0" destOrd="0" presId="urn:microsoft.com/office/officeart/2005/8/layout/hierarchy1"/>
    <dgm:cxn modelId="{45AC93C8-3A58-41EC-8444-943F234425CA}" type="presParOf" srcId="{8D647AFE-E33B-4CB7-9FE3-2B070BD84266}" destId="{C26192FE-ED21-4839-93F6-7A39D4CC178A}" srcOrd="0" destOrd="0" presId="urn:microsoft.com/office/officeart/2005/8/layout/hierarchy1"/>
    <dgm:cxn modelId="{428FC1BB-0BDF-48AD-AC22-157A16AD3941}" type="presParOf" srcId="{8D647AFE-E33B-4CB7-9FE3-2B070BD84266}" destId="{77E104C4-9AE1-412E-96A1-A59CE2C11541}" srcOrd="1" destOrd="0" presId="urn:microsoft.com/office/officeart/2005/8/layout/hierarchy1"/>
    <dgm:cxn modelId="{A19682C2-3091-4986-B162-D2E94B7E3B5D}" type="presParOf" srcId="{9189E39A-6C05-4777-82E3-297337D9C11F}" destId="{3FB7F4E1-9A85-4152-AE73-63F57B25768A}" srcOrd="1" destOrd="0" presId="urn:microsoft.com/office/officeart/2005/8/layout/hierarchy1"/>
    <dgm:cxn modelId="{3B55FD62-5B86-4D7C-9D00-0BA1E6FF3A3B}" type="presParOf" srcId="{8F73272C-A961-4955-B7E3-39FB39723D88}" destId="{D6CB88DF-692D-451D-AD76-F356631747E0}" srcOrd="2" destOrd="0" presId="urn:microsoft.com/office/officeart/2005/8/layout/hierarchy1"/>
    <dgm:cxn modelId="{D1EE3BF7-7005-4671-A4A3-1BE617F3E0E1}" type="presParOf" srcId="{8F73272C-A961-4955-B7E3-39FB39723D88}" destId="{A826CD6D-D040-435C-ACF7-D07308B950AC}" srcOrd="3" destOrd="0" presId="urn:microsoft.com/office/officeart/2005/8/layout/hierarchy1"/>
    <dgm:cxn modelId="{117A8EE6-8CC2-45B2-BB34-C088A5CE5B36}" type="presParOf" srcId="{A826CD6D-D040-435C-ACF7-D07308B950AC}" destId="{830EF4C9-84DA-4269-9028-A82B784DB667}" srcOrd="0" destOrd="0" presId="urn:microsoft.com/office/officeart/2005/8/layout/hierarchy1"/>
    <dgm:cxn modelId="{CDD149F6-8F14-41AC-AE46-12E8E36EA640}" type="presParOf" srcId="{830EF4C9-84DA-4269-9028-A82B784DB667}" destId="{A2CB890A-E01D-4046-AA11-4240AFC153AD}" srcOrd="0" destOrd="0" presId="urn:microsoft.com/office/officeart/2005/8/layout/hierarchy1"/>
    <dgm:cxn modelId="{DD24078D-9652-4899-9C34-37FDF1DB6859}" type="presParOf" srcId="{830EF4C9-84DA-4269-9028-A82B784DB667}" destId="{EADFFC4A-4E26-4622-B582-740968A8C8F1}" srcOrd="1" destOrd="0" presId="urn:microsoft.com/office/officeart/2005/8/layout/hierarchy1"/>
    <dgm:cxn modelId="{6C7D907B-B9FC-40C9-8A09-0632045A409A}" type="presParOf" srcId="{A826CD6D-D040-435C-ACF7-D07308B950AC}" destId="{A6D7F005-C010-4208-9FE7-398ACFDCE3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/>
            <a:t>Head of Equity and Inclusion </a:t>
          </a:r>
          <a:br>
            <a:rPr lang="en-GB" dirty="0"/>
          </a:br>
          <a:r>
            <a:rPr lang="en-GB" dirty="0"/>
            <a:t>Jane Cresswell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Raising Achievement Manager</a:t>
          </a:r>
          <a:br>
            <a:rPr lang="en-GB" dirty="0"/>
          </a:br>
          <a:endParaRPr lang="en-GB" dirty="0"/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83909E86-47A5-4BA1-AA17-796EB334E3E0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Attendance Manager</a:t>
          </a:r>
          <a:br>
            <a:rPr lang="en-GB" dirty="0"/>
          </a:br>
          <a:endParaRPr lang="en-GB" dirty="0"/>
        </a:p>
      </dgm:t>
    </dgm:pt>
    <dgm:pt modelId="{E986CD07-292C-4907-AF26-393C0956C11F}" type="parTrans" cxnId="{90B39725-C1ED-483D-87A0-8610E4655B2B}">
      <dgm:prSet/>
      <dgm:spPr/>
      <dgm:t>
        <a:bodyPr/>
        <a:lstStyle/>
        <a:p>
          <a:endParaRPr lang="en-GB"/>
        </a:p>
      </dgm:t>
    </dgm:pt>
    <dgm:pt modelId="{E271A598-27AA-4450-9078-9742DA2E4FB3}" type="sibTrans" cxnId="{90B39725-C1ED-483D-87A0-8610E4655B2B}">
      <dgm:prSet/>
      <dgm:spPr/>
      <dgm:t>
        <a:bodyPr/>
        <a:lstStyle/>
        <a:p>
          <a:endParaRPr lang="en-GB"/>
        </a:p>
      </dgm:t>
    </dgm:pt>
    <dgm:pt modelId="{47DBCE55-966E-4F48-AFD4-40CD9BDB46F5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SEND Service Manager</a:t>
          </a:r>
          <a:br>
            <a:rPr lang="en-GB" dirty="0"/>
          </a:br>
          <a:endParaRPr lang="en-GB" dirty="0"/>
        </a:p>
      </dgm:t>
    </dgm:pt>
    <dgm:pt modelId="{B2D0A3D7-2BAB-4201-89B4-382788AAF398}" type="sibTrans" cxnId="{5182EE31-C026-4330-92D9-CE5A1A308754}">
      <dgm:prSet/>
      <dgm:spPr/>
      <dgm:t>
        <a:bodyPr/>
        <a:lstStyle/>
        <a:p>
          <a:endParaRPr lang="en-GB"/>
        </a:p>
      </dgm:t>
    </dgm:pt>
    <dgm:pt modelId="{C2D4ED03-7ECF-44BB-8E7E-47331F93411E}" type="parTrans" cxnId="{5182EE31-C026-4330-92D9-CE5A1A308754}">
      <dgm:prSet/>
      <dgm:spPr/>
      <dgm:t>
        <a:bodyPr/>
        <a:lstStyle/>
        <a:p>
          <a:endParaRPr lang="en-GB"/>
        </a:p>
      </dgm:t>
    </dgm:pt>
    <dgm:pt modelId="{0887769E-C622-41EA-968F-DBB25E21A945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Inclusion Service Manager</a:t>
          </a:r>
          <a:br>
            <a:rPr lang="en-GB" dirty="0"/>
          </a:br>
          <a:endParaRPr lang="en-GB" dirty="0"/>
        </a:p>
      </dgm:t>
    </dgm:pt>
    <dgm:pt modelId="{8CD0C8E0-BA5A-4232-910B-FA034D5F140D}" type="parTrans" cxnId="{B69A1226-575B-4ECE-BE4F-7AEC7A60F010}">
      <dgm:prSet/>
      <dgm:spPr/>
      <dgm:t>
        <a:bodyPr/>
        <a:lstStyle/>
        <a:p>
          <a:endParaRPr lang="en-GB"/>
        </a:p>
      </dgm:t>
    </dgm:pt>
    <dgm:pt modelId="{97E12860-9667-42B2-BC9F-0C2F2F8FAECD}" type="sibTrans" cxnId="{B69A1226-575B-4ECE-BE4F-7AEC7A60F010}">
      <dgm:prSet/>
      <dgm:spPr/>
      <dgm:t>
        <a:bodyPr/>
        <a:lstStyle/>
        <a:p>
          <a:endParaRPr lang="en-GB"/>
        </a:p>
      </dgm:t>
    </dgm:pt>
    <dgm:pt modelId="{EE24B9D9-195B-4A34-9C22-608A4AE87604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Hearing Impairment Service Manager</a:t>
          </a:r>
          <a:br>
            <a:rPr lang="en-GB" dirty="0"/>
          </a:br>
          <a:endParaRPr lang="en-GB" dirty="0"/>
        </a:p>
      </dgm:t>
    </dgm:pt>
    <dgm:pt modelId="{D35FC41E-C352-4092-A59D-4103FEC74A56}" type="parTrans" cxnId="{0F5A313F-E667-4BCD-B4CB-64573EC1F395}">
      <dgm:prSet/>
      <dgm:spPr/>
      <dgm:t>
        <a:bodyPr/>
        <a:lstStyle/>
        <a:p>
          <a:endParaRPr lang="en-GB"/>
        </a:p>
      </dgm:t>
    </dgm:pt>
    <dgm:pt modelId="{59CB6F3D-837B-4BD8-B067-1FCB7BC08002}" type="sibTrans" cxnId="{0F5A313F-E667-4BCD-B4CB-64573EC1F395}">
      <dgm:prSet/>
      <dgm:spPr/>
      <dgm:t>
        <a:bodyPr/>
        <a:lstStyle/>
        <a:p>
          <a:endParaRPr lang="en-GB"/>
        </a:p>
      </dgm:t>
    </dgm:pt>
    <dgm:pt modelId="{F786FB27-FC20-4F82-9F52-ABF7067CFFB8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dirty="0"/>
            <a:t>Visual Impairment Service Manager</a:t>
          </a:r>
          <a:br>
            <a:rPr lang="en-GB" dirty="0"/>
          </a:br>
          <a:endParaRPr lang="en-GB" dirty="0"/>
        </a:p>
      </dgm:t>
    </dgm:pt>
    <dgm:pt modelId="{24152162-27B9-405C-9D75-BAE960FE3C42}" type="parTrans" cxnId="{3E04DEEC-F117-4278-AFD8-88E46BD58F51}">
      <dgm:prSet/>
      <dgm:spPr/>
      <dgm:t>
        <a:bodyPr/>
        <a:lstStyle/>
        <a:p>
          <a:endParaRPr lang="en-GB"/>
        </a:p>
      </dgm:t>
    </dgm:pt>
    <dgm:pt modelId="{163AE764-51D8-4975-A664-115CE1F4F9E0}" type="sibTrans" cxnId="{3E04DEEC-F117-4278-AFD8-88E46BD58F51}">
      <dgm:prSet/>
      <dgm:spPr/>
      <dgm:t>
        <a:bodyPr/>
        <a:lstStyle/>
        <a:p>
          <a:endParaRPr lang="en-GB"/>
        </a:p>
      </dgm:t>
    </dgm:pt>
    <dgm:pt modelId="{5BEC3DB5-4571-4F6E-A6D0-3C1551D29800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en-GB" u="none" dirty="0"/>
            <a:t>Principal Educational Psychologists </a:t>
          </a:r>
        </a:p>
      </dgm:t>
    </dgm:pt>
    <dgm:pt modelId="{699EE0F2-17E4-470E-BACE-2F9E9E445A45}" type="parTrans" cxnId="{BA363E98-FD2F-481B-8DB8-BE11539AEF9F}">
      <dgm:prSet/>
      <dgm:spPr/>
      <dgm:t>
        <a:bodyPr/>
        <a:lstStyle/>
        <a:p>
          <a:endParaRPr lang="en-GB"/>
        </a:p>
      </dgm:t>
    </dgm:pt>
    <dgm:pt modelId="{2DE2DDC6-C2BB-41B6-A3B0-3590E22EB2CA}" type="sibTrans" cxnId="{BA363E98-FD2F-481B-8DB8-BE11539AEF9F}">
      <dgm:prSet/>
      <dgm:spPr/>
      <dgm:t>
        <a:bodyPr/>
        <a:lstStyle/>
        <a:p>
          <a:endParaRPr lang="en-GB"/>
        </a:p>
      </dgm:t>
    </dgm:pt>
    <dgm:pt modelId="{769BE9E1-462B-41F3-917C-BD9566D80D12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D2A5ED-0AAE-454A-8057-E2081224B9E6}" type="pres">
      <dgm:prSet presAssocID="{F08F0830-54A0-4E7A-834F-37D0EFAF184D}" presName="hierRoot1" presStyleCnt="0"/>
      <dgm:spPr/>
    </dgm:pt>
    <dgm:pt modelId="{9A960C5A-07F7-444F-B80D-EB510E62FD60}" type="pres">
      <dgm:prSet presAssocID="{F08F0830-54A0-4E7A-834F-37D0EFAF184D}" presName="composite" presStyleCnt="0"/>
      <dgm:spPr/>
    </dgm:pt>
    <dgm:pt modelId="{36B50EB3-30FB-4F8B-BEE2-DAC3E70EA018}" type="pres">
      <dgm:prSet presAssocID="{F08F0830-54A0-4E7A-834F-37D0EFAF184D}" presName="background" presStyleLbl="node0" presStyleIdx="0" presStyleCnt="1"/>
      <dgm:spPr>
        <a:solidFill>
          <a:schemeClr val="accent2"/>
        </a:solidFill>
      </dgm:spPr>
    </dgm:pt>
    <dgm:pt modelId="{EABD39C3-3783-43A9-9C2C-D2DFFECF9EEB}" type="pres">
      <dgm:prSet presAssocID="{F08F0830-54A0-4E7A-834F-37D0EFAF184D}" presName="text" presStyleLbl="fgAcc0" presStyleIdx="0" presStyleCnt="1">
        <dgm:presLayoutVars>
          <dgm:chPref val="3"/>
        </dgm:presLayoutVars>
      </dgm:prSet>
      <dgm:spPr/>
    </dgm:pt>
    <dgm:pt modelId="{474881FC-1807-4637-B0F8-87AD876C9B4D}" type="pres">
      <dgm:prSet presAssocID="{F08F0830-54A0-4E7A-834F-37D0EFAF184D}" presName="hierChild2" presStyleCnt="0"/>
      <dgm:spPr/>
    </dgm:pt>
    <dgm:pt modelId="{91B3FBEE-4888-4F7A-B1D3-2E1D8C29342C}" type="pres">
      <dgm:prSet presAssocID="{6B1514F2-2B32-46DB-8976-DCF3E43BF692}" presName="Name10" presStyleLbl="parChTrans1D2" presStyleIdx="0" presStyleCnt="7"/>
      <dgm:spPr/>
    </dgm:pt>
    <dgm:pt modelId="{A5053D3B-CAA8-4B8E-BB72-4C6593A8D47E}" type="pres">
      <dgm:prSet presAssocID="{34EC05E4-878D-4972-871B-6E27DF49C722}" presName="hierRoot2" presStyleCnt="0"/>
      <dgm:spPr/>
    </dgm:pt>
    <dgm:pt modelId="{7B18FC07-CE46-4B77-B567-7C9E627DFDFE}" type="pres">
      <dgm:prSet presAssocID="{34EC05E4-878D-4972-871B-6E27DF49C722}" presName="composite2" presStyleCnt="0"/>
      <dgm:spPr/>
    </dgm:pt>
    <dgm:pt modelId="{57C23B1B-A831-411E-B206-124FB24670C8}" type="pres">
      <dgm:prSet presAssocID="{34EC05E4-878D-4972-871B-6E27DF49C722}" presName="background2" presStyleLbl="node2" presStyleIdx="0" presStyleCnt="7"/>
      <dgm:spPr>
        <a:solidFill>
          <a:schemeClr val="accent6"/>
        </a:solidFill>
      </dgm:spPr>
    </dgm:pt>
    <dgm:pt modelId="{34249883-19BB-4DE5-A10E-FECCEF10126D}" type="pres">
      <dgm:prSet presAssocID="{34EC05E4-878D-4972-871B-6E27DF49C722}" presName="text2" presStyleLbl="fgAcc2" presStyleIdx="0" presStyleCnt="7">
        <dgm:presLayoutVars>
          <dgm:chPref val="3"/>
        </dgm:presLayoutVars>
      </dgm:prSet>
      <dgm:spPr/>
    </dgm:pt>
    <dgm:pt modelId="{A655894B-67E2-41C2-955D-518CABFE70C3}" type="pres">
      <dgm:prSet presAssocID="{34EC05E4-878D-4972-871B-6E27DF49C722}" presName="hierChild3" presStyleCnt="0"/>
      <dgm:spPr/>
    </dgm:pt>
    <dgm:pt modelId="{408BBAF4-3D0E-4466-8A60-E8CAFE480367}" type="pres">
      <dgm:prSet presAssocID="{8CD0C8E0-BA5A-4232-910B-FA034D5F140D}" presName="Name10" presStyleLbl="parChTrans1D2" presStyleIdx="1" presStyleCnt="7"/>
      <dgm:spPr/>
    </dgm:pt>
    <dgm:pt modelId="{DC8E4E2F-F938-4EA7-8720-20E6DE9C745B}" type="pres">
      <dgm:prSet presAssocID="{0887769E-C622-41EA-968F-DBB25E21A945}" presName="hierRoot2" presStyleCnt="0"/>
      <dgm:spPr/>
    </dgm:pt>
    <dgm:pt modelId="{017A64C9-8C72-4B88-9DF3-A51016AF7A22}" type="pres">
      <dgm:prSet presAssocID="{0887769E-C622-41EA-968F-DBB25E21A945}" presName="composite2" presStyleCnt="0"/>
      <dgm:spPr/>
    </dgm:pt>
    <dgm:pt modelId="{0EC14175-D4C9-4385-BB72-A331689D2E35}" type="pres">
      <dgm:prSet presAssocID="{0887769E-C622-41EA-968F-DBB25E21A945}" presName="background2" presStyleLbl="node2" presStyleIdx="1" presStyleCnt="7"/>
      <dgm:spPr>
        <a:solidFill>
          <a:schemeClr val="accent6"/>
        </a:solidFill>
      </dgm:spPr>
    </dgm:pt>
    <dgm:pt modelId="{5D35D97C-4F48-4EC4-8475-75AC71570621}" type="pres">
      <dgm:prSet presAssocID="{0887769E-C622-41EA-968F-DBB25E21A945}" presName="text2" presStyleLbl="fgAcc2" presStyleIdx="1" presStyleCnt="7">
        <dgm:presLayoutVars>
          <dgm:chPref val="3"/>
        </dgm:presLayoutVars>
      </dgm:prSet>
      <dgm:spPr/>
    </dgm:pt>
    <dgm:pt modelId="{7E7A2E80-8FB4-4E99-B095-B2D49A0390E2}" type="pres">
      <dgm:prSet presAssocID="{0887769E-C622-41EA-968F-DBB25E21A945}" presName="hierChild3" presStyleCnt="0"/>
      <dgm:spPr/>
    </dgm:pt>
    <dgm:pt modelId="{6B2E02DD-8B8A-4EBC-A79B-F2B6AA02AC9A}" type="pres">
      <dgm:prSet presAssocID="{E986CD07-292C-4907-AF26-393C0956C11F}" presName="Name10" presStyleLbl="parChTrans1D2" presStyleIdx="2" presStyleCnt="7"/>
      <dgm:spPr/>
    </dgm:pt>
    <dgm:pt modelId="{0DE4509A-8EF2-4282-BDE6-D91DE3106061}" type="pres">
      <dgm:prSet presAssocID="{83909E86-47A5-4BA1-AA17-796EB334E3E0}" presName="hierRoot2" presStyleCnt="0"/>
      <dgm:spPr/>
    </dgm:pt>
    <dgm:pt modelId="{CF836331-95EB-4B4D-A692-3694851F2CCB}" type="pres">
      <dgm:prSet presAssocID="{83909E86-47A5-4BA1-AA17-796EB334E3E0}" presName="composite2" presStyleCnt="0"/>
      <dgm:spPr/>
    </dgm:pt>
    <dgm:pt modelId="{2FFAAD7D-C303-4A75-856B-E112A26137BA}" type="pres">
      <dgm:prSet presAssocID="{83909E86-47A5-4BA1-AA17-796EB334E3E0}" presName="background2" presStyleLbl="node2" presStyleIdx="2" presStyleCnt="7"/>
      <dgm:spPr>
        <a:solidFill>
          <a:schemeClr val="accent6"/>
        </a:solidFill>
      </dgm:spPr>
    </dgm:pt>
    <dgm:pt modelId="{7DE851E5-0BF9-4DB9-8F4C-DCB80101EFAF}" type="pres">
      <dgm:prSet presAssocID="{83909E86-47A5-4BA1-AA17-796EB334E3E0}" presName="text2" presStyleLbl="fgAcc2" presStyleIdx="2" presStyleCnt="7">
        <dgm:presLayoutVars>
          <dgm:chPref val="3"/>
        </dgm:presLayoutVars>
      </dgm:prSet>
      <dgm:spPr/>
    </dgm:pt>
    <dgm:pt modelId="{D9121A47-369E-400F-A715-E9B45F06168E}" type="pres">
      <dgm:prSet presAssocID="{83909E86-47A5-4BA1-AA17-796EB334E3E0}" presName="hierChild3" presStyleCnt="0"/>
      <dgm:spPr/>
    </dgm:pt>
    <dgm:pt modelId="{FB618B25-6126-4343-BE0D-75CEA8993558}" type="pres">
      <dgm:prSet presAssocID="{C2D4ED03-7ECF-44BB-8E7E-47331F93411E}" presName="Name10" presStyleLbl="parChTrans1D2" presStyleIdx="3" presStyleCnt="7"/>
      <dgm:spPr/>
    </dgm:pt>
    <dgm:pt modelId="{F36FA39F-5AAD-4020-89F3-0FC32B70A17D}" type="pres">
      <dgm:prSet presAssocID="{47DBCE55-966E-4F48-AFD4-40CD9BDB46F5}" presName="hierRoot2" presStyleCnt="0"/>
      <dgm:spPr/>
    </dgm:pt>
    <dgm:pt modelId="{A4DB1A96-F190-4FA6-AD78-29C7640595DD}" type="pres">
      <dgm:prSet presAssocID="{47DBCE55-966E-4F48-AFD4-40CD9BDB46F5}" presName="composite2" presStyleCnt="0"/>
      <dgm:spPr/>
    </dgm:pt>
    <dgm:pt modelId="{7D2104C9-5647-4900-A8A4-D450913583C3}" type="pres">
      <dgm:prSet presAssocID="{47DBCE55-966E-4F48-AFD4-40CD9BDB46F5}" presName="background2" presStyleLbl="node2" presStyleIdx="3" presStyleCnt="7"/>
      <dgm:spPr>
        <a:solidFill>
          <a:schemeClr val="accent6"/>
        </a:solidFill>
      </dgm:spPr>
    </dgm:pt>
    <dgm:pt modelId="{02D2F136-4DE4-4A14-BAC5-F27AAA06B021}" type="pres">
      <dgm:prSet presAssocID="{47DBCE55-966E-4F48-AFD4-40CD9BDB46F5}" presName="text2" presStyleLbl="fgAcc2" presStyleIdx="3" presStyleCnt="7">
        <dgm:presLayoutVars>
          <dgm:chPref val="3"/>
        </dgm:presLayoutVars>
      </dgm:prSet>
      <dgm:spPr/>
    </dgm:pt>
    <dgm:pt modelId="{E5E750AE-30A0-4BDF-9552-871E3A452567}" type="pres">
      <dgm:prSet presAssocID="{47DBCE55-966E-4F48-AFD4-40CD9BDB46F5}" presName="hierChild3" presStyleCnt="0"/>
      <dgm:spPr/>
    </dgm:pt>
    <dgm:pt modelId="{AF7593DD-1164-4055-A192-DC6B7C25960F}" type="pres">
      <dgm:prSet presAssocID="{D35FC41E-C352-4092-A59D-4103FEC74A56}" presName="Name10" presStyleLbl="parChTrans1D2" presStyleIdx="4" presStyleCnt="7"/>
      <dgm:spPr/>
    </dgm:pt>
    <dgm:pt modelId="{A8B60987-C2A1-464E-9C42-9C1675F051AC}" type="pres">
      <dgm:prSet presAssocID="{EE24B9D9-195B-4A34-9C22-608A4AE87604}" presName="hierRoot2" presStyleCnt="0"/>
      <dgm:spPr/>
    </dgm:pt>
    <dgm:pt modelId="{85E1C95E-B974-4A31-BA68-78FDF7AAD74C}" type="pres">
      <dgm:prSet presAssocID="{EE24B9D9-195B-4A34-9C22-608A4AE87604}" presName="composite2" presStyleCnt="0"/>
      <dgm:spPr/>
    </dgm:pt>
    <dgm:pt modelId="{5C3AD1CF-A949-4FC6-A915-A7C981FBACF4}" type="pres">
      <dgm:prSet presAssocID="{EE24B9D9-195B-4A34-9C22-608A4AE87604}" presName="background2" presStyleLbl="node2" presStyleIdx="4" presStyleCnt="7"/>
      <dgm:spPr>
        <a:solidFill>
          <a:schemeClr val="accent6"/>
        </a:solidFill>
      </dgm:spPr>
    </dgm:pt>
    <dgm:pt modelId="{EFA49A20-132D-43C2-BD9E-2F71BCD48194}" type="pres">
      <dgm:prSet presAssocID="{EE24B9D9-195B-4A34-9C22-608A4AE87604}" presName="text2" presStyleLbl="fgAcc2" presStyleIdx="4" presStyleCnt="7">
        <dgm:presLayoutVars>
          <dgm:chPref val="3"/>
        </dgm:presLayoutVars>
      </dgm:prSet>
      <dgm:spPr/>
    </dgm:pt>
    <dgm:pt modelId="{C1061510-A4D8-4903-8532-51780E2E409F}" type="pres">
      <dgm:prSet presAssocID="{EE24B9D9-195B-4A34-9C22-608A4AE87604}" presName="hierChild3" presStyleCnt="0"/>
      <dgm:spPr/>
    </dgm:pt>
    <dgm:pt modelId="{0E93A979-E6A4-40F3-92C7-9B3ACC92E9F5}" type="pres">
      <dgm:prSet presAssocID="{24152162-27B9-405C-9D75-BAE960FE3C42}" presName="Name10" presStyleLbl="parChTrans1D2" presStyleIdx="5" presStyleCnt="7"/>
      <dgm:spPr/>
    </dgm:pt>
    <dgm:pt modelId="{A0C2A825-0815-472D-BB57-A8E865879F15}" type="pres">
      <dgm:prSet presAssocID="{F786FB27-FC20-4F82-9F52-ABF7067CFFB8}" presName="hierRoot2" presStyleCnt="0"/>
      <dgm:spPr/>
    </dgm:pt>
    <dgm:pt modelId="{7244E97E-D5F6-43A5-8EA3-E901D7A57AE7}" type="pres">
      <dgm:prSet presAssocID="{F786FB27-FC20-4F82-9F52-ABF7067CFFB8}" presName="composite2" presStyleCnt="0"/>
      <dgm:spPr/>
    </dgm:pt>
    <dgm:pt modelId="{0B7E1431-6339-4BC5-A033-B6531177426C}" type="pres">
      <dgm:prSet presAssocID="{F786FB27-FC20-4F82-9F52-ABF7067CFFB8}" presName="background2" presStyleLbl="node2" presStyleIdx="5" presStyleCnt="7"/>
      <dgm:spPr>
        <a:solidFill>
          <a:schemeClr val="accent6"/>
        </a:solidFill>
      </dgm:spPr>
    </dgm:pt>
    <dgm:pt modelId="{7DAA97FA-B084-48AB-8EC1-ACEFA7C90117}" type="pres">
      <dgm:prSet presAssocID="{F786FB27-FC20-4F82-9F52-ABF7067CFFB8}" presName="text2" presStyleLbl="fgAcc2" presStyleIdx="5" presStyleCnt="7">
        <dgm:presLayoutVars>
          <dgm:chPref val="3"/>
        </dgm:presLayoutVars>
      </dgm:prSet>
      <dgm:spPr/>
    </dgm:pt>
    <dgm:pt modelId="{60833497-82BE-4FF4-8BD8-32181A2AC2B4}" type="pres">
      <dgm:prSet presAssocID="{F786FB27-FC20-4F82-9F52-ABF7067CFFB8}" presName="hierChild3" presStyleCnt="0"/>
      <dgm:spPr/>
    </dgm:pt>
    <dgm:pt modelId="{410596C1-03B8-49AE-BAEB-274DB5F8DB85}" type="pres">
      <dgm:prSet presAssocID="{699EE0F2-17E4-470E-BACE-2F9E9E445A45}" presName="Name10" presStyleLbl="parChTrans1D2" presStyleIdx="6" presStyleCnt="7"/>
      <dgm:spPr/>
    </dgm:pt>
    <dgm:pt modelId="{E4EFA6CD-ED87-4249-953A-4C133488310E}" type="pres">
      <dgm:prSet presAssocID="{5BEC3DB5-4571-4F6E-A6D0-3C1551D29800}" presName="hierRoot2" presStyleCnt="0"/>
      <dgm:spPr/>
    </dgm:pt>
    <dgm:pt modelId="{55F6C970-03C6-4955-8B52-ED44A677DBF9}" type="pres">
      <dgm:prSet presAssocID="{5BEC3DB5-4571-4F6E-A6D0-3C1551D29800}" presName="composite2" presStyleCnt="0"/>
      <dgm:spPr/>
    </dgm:pt>
    <dgm:pt modelId="{BB096577-985C-40AC-AED8-59C62E8863E6}" type="pres">
      <dgm:prSet presAssocID="{5BEC3DB5-4571-4F6E-A6D0-3C1551D29800}" presName="background2" presStyleLbl="node2" presStyleIdx="6" presStyleCnt="7"/>
      <dgm:spPr>
        <a:solidFill>
          <a:schemeClr val="accent6"/>
        </a:solidFill>
      </dgm:spPr>
    </dgm:pt>
    <dgm:pt modelId="{D308E4E0-7CD1-4561-8E96-4F776BFE3FE8}" type="pres">
      <dgm:prSet presAssocID="{5BEC3DB5-4571-4F6E-A6D0-3C1551D29800}" presName="text2" presStyleLbl="fgAcc2" presStyleIdx="6" presStyleCnt="7">
        <dgm:presLayoutVars>
          <dgm:chPref val="3"/>
        </dgm:presLayoutVars>
      </dgm:prSet>
      <dgm:spPr/>
    </dgm:pt>
    <dgm:pt modelId="{066D43F5-562E-4350-B37E-48BE6D31ABF8}" type="pres">
      <dgm:prSet presAssocID="{5BEC3DB5-4571-4F6E-A6D0-3C1551D29800}" presName="hierChild3" presStyleCnt="0"/>
      <dgm:spPr/>
    </dgm:pt>
  </dgm:ptLst>
  <dgm:cxnLst>
    <dgm:cxn modelId="{E5149006-D4DF-45A7-AE52-AC7771E4D83A}" type="presOf" srcId="{C2D4ED03-7ECF-44BB-8E7E-47331F93411E}" destId="{FB618B25-6126-4343-BE0D-75CEA8993558}" srcOrd="0" destOrd="0" presId="urn:microsoft.com/office/officeart/2005/8/layout/hierarchy1"/>
    <dgm:cxn modelId="{7110780A-6F6C-4AED-9D4C-CA8E3873038B}" type="presOf" srcId="{D35FC41E-C352-4092-A59D-4103FEC74A56}" destId="{AF7593DD-1164-4055-A192-DC6B7C25960F}" srcOrd="0" destOrd="0" presId="urn:microsoft.com/office/officeart/2005/8/layout/hierarchy1"/>
    <dgm:cxn modelId="{0B5C4912-BAE8-477F-A00C-2D4A34118DBD}" type="presOf" srcId="{5BEC3DB5-4571-4F6E-A6D0-3C1551D29800}" destId="{D308E4E0-7CD1-4561-8E96-4F776BFE3FE8}" srcOrd="0" destOrd="0" presId="urn:microsoft.com/office/officeart/2005/8/layout/hierarchy1"/>
    <dgm:cxn modelId="{90B39725-C1ED-483D-87A0-8610E4655B2B}" srcId="{F08F0830-54A0-4E7A-834F-37D0EFAF184D}" destId="{83909E86-47A5-4BA1-AA17-796EB334E3E0}" srcOrd="2" destOrd="0" parTransId="{E986CD07-292C-4907-AF26-393C0956C11F}" sibTransId="{E271A598-27AA-4450-9078-9742DA2E4FB3}"/>
    <dgm:cxn modelId="{B69A1226-575B-4ECE-BE4F-7AEC7A60F010}" srcId="{F08F0830-54A0-4E7A-834F-37D0EFAF184D}" destId="{0887769E-C622-41EA-968F-DBB25E21A945}" srcOrd="1" destOrd="0" parTransId="{8CD0C8E0-BA5A-4232-910B-FA034D5F140D}" sibTransId="{97E12860-9667-42B2-BC9F-0C2F2F8FAECD}"/>
    <dgm:cxn modelId="{25CB032A-AB90-49EC-A0D9-07BD92BC1FDA}" type="presOf" srcId="{699EE0F2-17E4-470E-BACE-2F9E9E445A45}" destId="{410596C1-03B8-49AE-BAEB-274DB5F8DB85}" srcOrd="0" destOrd="0" presId="urn:microsoft.com/office/officeart/2005/8/layout/hierarchy1"/>
    <dgm:cxn modelId="{5182EE31-C026-4330-92D9-CE5A1A308754}" srcId="{F08F0830-54A0-4E7A-834F-37D0EFAF184D}" destId="{47DBCE55-966E-4F48-AFD4-40CD9BDB46F5}" srcOrd="3" destOrd="0" parTransId="{C2D4ED03-7ECF-44BB-8E7E-47331F93411E}" sibTransId="{B2D0A3D7-2BAB-4201-89B4-382788AAF398}"/>
    <dgm:cxn modelId="{5FCF8B38-3180-41C4-9893-45017AB00FA0}" type="presOf" srcId="{0887769E-C622-41EA-968F-DBB25E21A945}" destId="{5D35D97C-4F48-4EC4-8475-75AC71570621}" srcOrd="0" destOrd="0" presId="urn:microsoft.com/office/officeart/2005/8/layout/hierarchy1"/>
    <dgm:cxn modelId="{0F5A313F-E667-4BCD-B4CB-64573EC1F395}" srcId="{F08F0830-54A0-4E7A-834F-37D0EFAF184D}" destId="{EE24B9D9-195B-4A34-9C22-608A4AE87604}" srcOrd="4" destOrd="0" parTransId="{D35FC41E-C352-4092-A59D-4103FEC74A56}" sibTransId="{59CB6F3D-837B-4BD8-B067-1FCB7BC08002}"/>
    <dgm:cxn modelId="{28E8605C-7FE2-4278-966C-427BB7ADC4C8}" type="presOf" srcId="{24152162-27B9-405C-9D75-BAE960FE3C42}" destId="{0E93A979-E6A4-40F3-92C7-9B3ACC92E9F5}" srcOrd="0" destOrd="0" presId="urn:microsoft.com/office/officeart/2005/8/layout/hierarchy1"/>
    <dgm:cxn modelId="{2C2D5B45-5D65-4739-96FE-B09C1E4F8657}" type="presOf" srcId="{34EC05E4-878D-4972-871B-6E27DF49C722}" destId="{34249883-19BB-4DE5-A10E-FECCEF10126D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2BCD376E-E23C-4FC2-8C4B-6B55121D95B4}" type="presOf" srcId="{83909E86-47A5-4BA1-AA17-796EB334E3E0}" destId="{7DE851E5-0BF9-4DB9-8F4C-DCB80101EFAF}" srcOrd="0" destOrd="0" presId="urn:microsoft.com/office/officeart/2005/8/layout/hierarchy1"/>
    <dgm:cxn modelId="{E5D6736E-8E47-4B8A-A082-E098E6F18E04}" type="presOf" srcId="{47DBCE55-966E-4F48-AFD4-40CD9BDB46F5}" destId="{02D2F136-4DE4-4A14-BAC5-F27AAA06B021}" srcOrd="0" destOrd="0" presId="urn:microsoft.com/office/officeart/2005/8/layout/hierarchy1"/>
    <dgm:cxn modelId="{6CB1EE77-6F47-43C9-B552-9DE650395ABF}" type="presOf" srcId="{EE24B9D9-195B-4A34-9C22-608A4AE87604}" destId="{EFA49A20-132D-43C2-BD9E-2F71BCD48194}" srcOrd="0" destOrd="0" presId="urn:microsoft.com/office/officeart/2005/8/layout/hierarchy1"/>
    <dgm:cxn modelId="{BA363E98-FD2F-481B-8DB8-BE11539AEF9F}" srcId="{F08F0830-54A0-4E7A-834F-37D0EFAF184D}" destId="{5BEC3DB5-4571-4F6E-A6D0-3C1551D29800}" srcOrd="6" destOrd="0" parTransId="{699EE0F2-17E4-470E-BACE-2F9E9E445A45}" sibTransId="{2DE2DDC6-C2BB-41B6-A3B0-3590E22EB2CA}"/>
    <dgm:cxn modelId="{880B4E9C-49B5-4687-A968-9A2E0407A433}" type="presOf" srcId="{F08F0830-54A0-4E7A-834F-37D0EFAF184D}" destId="{EABD39C3-3783-43A9-9C2C-D2DFFECF9EEB}" srcOrd="0" destOrd="0" presId="urn:microsoft.com/office/officeart/2005/8/layout/hierarchy1"/>
    <dgm:cxn modelId="{21789DA3-9891-4085-969D-2A0089644EB6}" type="presOf" srcId="{AC2AD151-2EB2-4B43-951A-311123BEDA2F}" destId="{769BE9E1-462B-41F3-917C-BD9566D80D12}" srcOrd="0" destOrd="0" presId="urn:microsoft.com/office/officeart/2005/8/layout/hierarchy1"/>
    <dgm:cxn modelId="{886523AD-58B5-4C6C-A895-2176E8F1AECD}" type="presOf" srcId="{F786FB27-FC20-4F82-9F52-ABF7067CFFB8}" destId="{7DAA97FA-B084-48AB-8EC1-ACEFA7C90117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0E824DBB-8DCB-45C3-AD38-A236E6D1EF5F}" type="presOf" srcId="{6B1514F2-2B32-46DB-8976-DCF3E43BF692}" destId="{91B3FBEE-4888-4F7A-B1D3-2E1D8C29342C}" srcOrd="0" destOrd="0" presId="urn:microsoft.com/office/officeart/2005/8/layout/hierarchy1"/>
    <dgm:cxn modelId="{A08FAEC7-582C-4F6E-898D-8A5DEA4B7EA7}" type="presOf" srcId="{8CD0C8E0-BA5A-4232-910B-FA034D5F140D}" destId="{408BBAF4-3D0E-4466-8A60-E8CAFE480367}" srcOrd="0" destOrd="0" presId="urn:microsoft.com/office/officeart/2005/8/layout/hierarchy1"/>
    <dgm:cxn modelId="{3E04DEEC-F117-4278-AFD8-88E46BD58F51}" srcId="{F08F0830-54A0-4E7A-834F-37D0EFAF184D}" destId="{F786FB27-FC20-4F82-9F52-ABF7067CFFB8}" srcOrd="5" destOrd="0" parTransId="{24152162-27B9-405C-9D75-BAE960FE3C42}" sibTransId="{163AE764-51D8-4975-A664-115CE1F4F9E0}"/>
    <dgm:cxn modelId="{862F35F3-4869-46B9-8ACA-C6DC789359B8}" type="presOf" srcId="{E986CD07-292C-4907-AF26-393C0956C11F}" destId="{6B2E02DD-8B8A-4EBC-A79B-F2B6AA02AC9A}" srcOrd="0" destOrd="0" presId="urn:microsoft.com/office/officeart/2005/8/layout/hierarchy1"/>
    <dgm:cxn modelId="{22845C67-D598-40BC-ADC3-5DC8EBC5EEAF}" type="presParOf" srcId="{769BE9E1-462B-41F3-917C-BD9566D80D12}" destId="{BCD2A5ED-0AAE-454A-8057-E2081224B9E6}" srcOrd="0" destOrd="0" presId="urn:microsoft.com/office/officeart/2005/8/layout/hierarchy1"/>
    <dgm:cxn modelId="{73C27A24-454A-4740-B544-AF5652A58B26}" type="presParOf" srcId="{BCD2A5ED-0AAE-454A-8057-E2081224B9E6}" destId="{9A960C5A-07F7-444F-B80D-EB510E62FD60}" srcOrd="0" destOrd="0" presId="urn:microsoft.com/office/officeart/2005/8/layout/hierarchy1"/>
    <dgm:cxn modelId="{EB0B46DE-7626-46A3-B93C-C42ED829B03A}" type="presParOf" srcId="{9A960C5A-07F7-444F-B80D-EB510E62FD60}" destId="{36B50EB3-30FB-4F8B-BEE2-DAC3E70EA018}" srcOrd="0" destOrd="0" presId="urn:microsoft.com/office/officeart/2005/8/layout/hierarchy1"/>
    <dgm:cxn modelId="{9CFDDA1A-B6F7-42B7-A7A5-2A4114E66B39}" type="presParOf" srcId="{9A960C5A-07F7-444F-B80D-EB510E62FD60}" destId="{EABD39C3-3783-43A9-9C2C-D2DFFECF9EEB}" srcOrd="1" destOrd="0" presId="urn:microsoft.com/office/officeart/2005/8/layout/hierarchy1"/>
    <dgm:cxn modelId="{A3565908-8B9E-4783-AFEF-2C4B4F22424A}" type="presParOf" srcId="{BCD2A5ED-0AAE-454A-8057-E2081224B9E6}" destId="{474881FC-1807-4637-B0F8-87AD876C9B4D}" srcOrd="1" destOrd="0" presId="urn:microsoft.com/office/officeart/2005/8/layout/hierarchy1"/>
    <dgm:cxn modelId="{6275BA58-3D1B-407E-BBDA-523E42FF1390}" type="presParOf" srcId="{474881FC-1807-4637-B0F8-87AD876C9B4D}" destId="{91B3FBEE-4888-4F7A-B1D3-2E1D8C29342C}" srcOrd="0" destOrd="0" presId="urn:microsoft.com/office/officeart/2005/8/layout/hierarchy1"/>
    <dgm:cxn modelId="{EF8813EC-1F08-42ED-8B41-A45AA8B9D324}" type="presParOf" srcId="{474881FC-1807-4637-B0F8-87AD876C9B4D}" destId="{A5053D3B-CAA8-4B8E-BB72-4C6593A8D47E}" srcOrd="1" destOrd="0" presId="urn:microsoft.com/office/officeart/2005/8/layout/hierarchy1"/>
    <dgm:cxn modelId="{6D36E890-A7F7-4248-8157-170C6E83D9DA}" type="presParOf" srcId="{A5053D3B-CAA8-4B8E-BB72-4C6593A8D47E}" destId="{7B18FC07-CE46-4B77-B567-7C9E627DFDFE}" srcOrd="0" destOrd="0" presId="urn:microsoft.com/office/officeart/2005/8/layout/hierarchy1"/>
    <dgm:cxn modelId="{19957530-83D8-428A-840F-1A1B699E3764}" type="presParOf" srcId="{7B18FC07-CE46-4B77-B567-7C9E627DFDFE}" destId="{57C23B1B-A831-411E-B206-124FB24670C8}" srcOrd="0" destOrd="0" presId="urn:microsoft.com/office/officeart/2005/8/layout/hierarchy1"/>
    <dgm:cxn modelId="{F74AD9E7-AE40-47D5-837D-CC572A573774}" type="presParOf" srcId="{7B18FC07-CE46-4B77-B567-7C9E627DFDFE}" destId="{34249883-19BB-4DE5-A10E-FECCEF10126D}" srcOrd="1" destOrd="0" presId="urn:microsoft.com/office/officeart/2005/8/layout/hierarchy1"/>
    <dgm:cxn modelId="{4B4A60F1-B4A1-417E-BFA8-0AB6913291A7}" type="presParOf" srcId="{A5053D3B-CAA8-4B8E-BB72-4C6593A8D47E}" destId="{A655894B-67E2-41C2-955D-518CABFE70C3}" srcOrd="1" destOrd="0" presId="urn:microsoft.com/office/officeart/2005/8/layout/hierarchy1"/>
    <dgm:cxn modelId="{1305A9C7-0004-4A42-BFDF-F37EAD9AB6FD}" type="presParOf" srcId="{474881FC-1807-4637-B0F8-87AD876C9B4D}" destId="{408BBAF4-3D0E-4466-8A60-E8CAFE480367}" srcOrd="2" destOrd="0" presId="urn:microsoft.com/office/officeart/2005/8/layout/hierarchy1"/>
    <dgm:cxn modelId="{F6ED2851-8F28-4F10-A951-F04F32C2EFD7}" type="presParOf" srcId="{474881FC-1807-4637-B0F8-87AD876C9B4D}" destId="{DC8E4E2F-F938-4EA7-8720-20E6DE9C745B}" srcOrd="3" destOrd="0" presId="urn:microsoft.com/office/officeart/2005/8/layout/hierarchy1"/>
    <dgm:cxn modelId="{2396B69F-D697-425F-A3E4-08F3444BA904}" type="presParOf" srcId="{DC8E4E2F-F938-4EA7-8720-20E6DE9C745B}" destId="{017A64C9-8C72-4B88-9DF3-A51016AF7A22}" srcOrd="0" destOrd="0" presId="urn:microsoft.com/office/officeart/2005/8/layout/hierarchy1"/>
    <dgm:cxn modelId="{5743CBE1-5798-4D1C-95AC-0DB650EEFBB0}" type="presParOf" srcId="{017A64C9-8C72-4B88-9DF3-A51016AF7A22}" destId="{0EC14175-D4C9-4385-BB72-A331689D2E35}" srcOrd="0" destOrd="0" presId="urn:microsoft.com/office/officeart/2005/8/layout/hierarchy1"/>
    <dgm:cxn modelId="{53CB0528-3337-45A4-AA48-E7D8968AA02A}" type="presParOf" srcId="{017A64C9-8C72-4B88-9DF3-A51016AF7A22}" destId="{5D35D97C-4F48-4EC4-8475-75AC71570621}" srcOrd="1" destOrd="0" presId="urn:microsoft.com/office/officeart/2005/8/layout/hierarchy1"/>
    <dgm:cxn modelId="{9F9447C5-14FF-4CE9-AA48-B01F01F04D92}" type="presParOf" srcId="{DC8E4E2F-F938-4EA7-8720-20E6DE9C745B}" destId="{7E7A2E80-8FB4-4E99-B095-B2D49A0390E2}" srcOrd="1" destOrd="0" presId="urn:microsoft.com/office/officeart/2005/8/layout/hierarchy1"/>
    <dgm:cxn modelId="{C66EB91D-9E81-44ED-9B96-AB14A7669CF6}" type="presParOf" srcId="{474881FC-1807-4637-B0F8-87AD876C9B4D}" destId="{6B2E02DD-8B8A-4EBC-A79B-F2B6AA02AC9A}" srcOrd="4" destOrd="0" presId="urn:microsoft.com/office/officeart/2005/8/layout/hierarchy1"/>
    <dgm:cxn modelId="{B4B0AC48-2CD9-4122-A2FF-B3657453F06B}" type="presParOf" srcId="{474881FC-1807-4637-B0F8-87AD876C9B4D}" destId="{0DE4509A-8EF2-4282-BDE6-D91DE3106061}" srcOrd="5" destOrd="0" presId="urn:microsoft.com/office/officeart/2005/8/layout/hierarchy1"/>
    <dgm:cxn modelId="{931F905F-DE2C-4EA2-B35A-71AF1D049BDF}" type="presParOf" srcId="{0DE4509A-8EF2-4282-BDE6-D91DE3106061}" destId="{CF836331-95EB-4B4D-A692-3694851F2CCB}" srcOrd="0" destOrd="0" presId="urn:microsoft.com/office/officeart/2005/8/layout/hierarchy1"/>
    <dgm:cxn modelId="{93EBE7EF-791B-4A5E-920A-3951E4642502}" type="presParOf" srcId="{CF836331-95EB-4B4D-A692-3694851F2CCB}" destId="{2FFAAD7D-C303-4A75-856B-E112A26137BA}" srcOrd="0" destOrd="0" presId="urn:microsoft.com/office/officeart/2005/8/layout/hierarchy1"/>
    <dgm:cxn modelId="{2E931360-0310-470D-8E87-1464E4C0819A}" type="presParOf" srcId="{CF836331-95EB-4B4D-A692-3694851F2CCB}" destId="{7DE851E5-0BF9-4DB9-8F4C-DCB80101EFAF}" srcOrd="1" destOrd="0" presId="urn:microsoft.com/office/officeart/2005/8/layout/hierarchy1"/>
    <dgm:cxn modelId="{CC051570-AC55-4247-BB5B-8697E14FEA8A}" type="presParOf" srcId="{0DE4509A-8EF2-4282-BDE6-D91DE3106061}" destId="{D9121A47-369E-400F-A715-E9B45F06168E}" srcOrd="1" destOrd="0" presId="urn:microsoft.com/office/officeart/2005/8/layout/hierarchy1"/>
    <dgm:cxn modelId="{B18FCC9F-8543-4E0B-B93C-FFE64178004C}" type="presParOf" srcId="{474881FC-1807-4637-B0F8-87AD876C9B4D}" destId="{FB618B25-6126-4343-BE0D-75CEA8993558}" srcOrd="6" destOrd="0" presId="urn:microsoft.com/office/officeart/2005/8/layout/hierarchy1"/>
    <dgm:cxn modelId="{7AA9AD7A-6E30-462A-B58E-1B05C2EC2AB9}" type="presParOf" srcId="{474881FC-1807-4637-B0F8-87AD876C9B4D}" destId="{F36FA39F-5AAD-4020-89F3-0FC32B70A17D}" srcOrd="7" destOrd="0" presId="urn:microsoft.com/office/officeart/2005/8/layout/hierarchy1"/>
    <dgm:cxn modelId="{C48CBF32-8B5E-4131-BA71-14ECFA26DBB4}" type="presParOf" srcId="{F36FA39F-5AAD-4020-89F3-0FC32B70A17D}" destId="{A4DB1A96-F190-4FA6-AD78-29C7640595DD}" srcOrd="0" destOrd="0" presId="urn:microsoft.com/office/officeart/2005/8/layout/hierarchy1"/>
    <dgm:cxn modelId="{44799930-5510-47B6-8D31-E19A9CC9397C}" type="presParOf" srcId="{A4DB1A96-F190-4FA6-AD78-29C7640595DD}" destId="{7D2104C9-5647-4900-A8A4-D450913583C3}" srcOrd="0" destOrd="0" presId="urn:microsoft.com/office/officeart/2005/8/layout/hierarchy1"/>
    <dgm:cxn modelId="{ED6AE1AE-CB30-4F5F-8426-757F691437A3}" type="presParOf" srcId="{A4DB1A96-F190-4FA6-AD78-29C7640595DD}" destId="{02D2F136-4DE4-4A14-BAC5-F27AAA06B021}" srcOrd="1" destOrd="0" presId="urn:microsoft.com/office/officeart/2005/8/layout/hierarchy1"/>
    <dgm:cxn modelId="{785EA848-485D-45C8-9D61-2D8CC770C62B}" type="presParOf" srcId="{F36FA39F-5AAD-4020-89F3-0FC32B70A17D}" destId="{E5E750AE-30A0-4BDF-9552-871E3A452567}" srcOrd="1" destOrd="0" presId="urn:microsoft.com/office/officeart/2005/8/layout/hierarchy1"/>
    <dgm:cxn modelId="{AFB889E5-AD02-4169-B97B-F7CCA98FCC4A}" type="presParOf" srcId="{474881FC-1807-4637-B0F8-87AD876C9B4D}" destId="{AF7593DD-1164-4055-A192-DC6B7C25960F}" srcOrd="8" destOrd="0" presId="urn:microsoft.com/office/officeart/2005/8/layout/hierarchy1"/>
    <dgm:cxn modelId="{A8CF57A0-4A31-4BBA-ADD6-56A22F09253B}" type="presParOf" srcId="{474881FC-1807-4637-B0F8-87AD876C9B4D}" destId="{A8B60987-C2A1-464E-9C42-9C1675F051AC}" srcOrd="9" destOrd="0" presId="urn:microsoft.com/office/officeart/2005/8/layout/hierarchy1"/>
    <dgm:cxn modelId="{62497A06-71A1-452A-8CE3-A5440224A589}" type="presParOf" srcId="{A8B60987-C2A1-464E-9C42-9C1675F051AC}" destId="{85E1C95E-B974-4A31-BA68-78FDF7AAD74C}" srcOrd="0" destOrd="0" presId="urn:microsoft.com/office/officeart/2005/8/layout/hierarchy1"/>
    <dgm:cxn modelId="{A82C9B98-FA19-4AD3-A2D3-36568FA7BE12}" type="presParOf" srcId="{85E1C95E-B974-4A31-BA68-78FDF7AAD74C}" destId="{5C3AD1CF-A949-4FC6-A915-A7C981FBACF4}" srcOrd="0" destOrd="0" presId="urn:microsoft.com/office/officeart/2005/8/layout/hierarchy1"/>
    <dgm:cxn modelId="{AF1E0320-67E7-4A3E-948D-8A5135C24605}" type="presParOf" srcId="{85E1C95E-B974-4A31-BA68-78FDF7AAD74C}" destId="{EFA49A20-132D-43C2-BD9E-2F71BCD48194}" srcOrd="1" destOrd="0" presId="urn:microsoft.com/office/officeart/2005/8/layout/hierarchy1"/>
    <dgm:cxn modelId="{1B861FB4-2C28-4055-9214-2F04C5FBE4CC}" type="presParOf" srcId="{A8B60987-C2A1-464E-9C42-9C1675F051AC}" destId="{C1061510-A4D8-4903-8532-51780E2E409F}" srcOrd="1" destOrd="0" presId="urn:microsoft.com/office/officeart/2005/8/layout/hierarchy1"/>
    <dgm:cxn modelId="{993DE3CD-97DD-4302-B600-0DE5E9DE8250}" type="presParOf" srcId="{474881FC-1807-4637-B0F8-87AD876C9B4D}" destId="{0E93A979-E6A4-40F3-92C7-9B3ACC92E9F5}" srcOrd="10" destOrd="0" presId="urn:microsoft.com/office/officeart/2005/8/layout/hierarchy1"/>
    <dgm:cxn modelId="{20886374-2EBF-4048-B0FD-B7D130D18322}" type="presParOf" srcId="{474881FC-1807-4637-B0F8-87AD876C9B4D}" destId="{A0C2A825-0815-472D-BB57-A8E865879F15}" srcOrd="11" destOrd="0" presId="urn:microsoft.com/office/officeart/2005/8/layout/hierarchy1"/>
    <dgm:cxn modelId="{6411FF27-DFFE-4864-8166-29A7CF5A0379}" type="presParOf" srcId="{A0C2A825-0815-472D-BB57-A8E865879F15}" destId="{7244E97E-D5F6-43A5-8EA3-E901D7A57AE7}" srcOrd="0" destOrd="0" presId="urn:microsoft.com/office/officeart/2005/8/layout/hierarchy1"/>
    <dgm:cxn modelId="{A70099C7-59DA-41EB-B0B5-8263C43F6661}" type="presParOf" srcId="{7244E97E-D5F6-43A5-8EA3-E901D7A57AE7}" destId="{0B7E1431-6339-4BC5-A033-B6531177426C}" srcOrd="0" destOrd="0" presId="urn:microsoft.com/office/officeart/2005/8/layout/hierarchy1"/>
    <dgm:cxn modelId="{4D915516-E1BA-4CAF-B8B5-8B2A1ED309DA}" type="presParOf" srcId="{7244E97E-D5F6-43A5-8EA3-E901D7A57AE7}" destId="{7DAA97FA-B084-48AB-8EC1-ACEFA7C90117}" srcOrd="1" destOrd="0" presId="urn:microsoft.com/office/officeart/2005/8/layout/hierarchy1"/>
    <dgm:cxn modelId="{CCDF3F7A-C4BA-47C6-A5C9-8F3A7B89214D}" type="presParOf" srcId="{A0C2A825-0815-472D-BB57-A8E865879F15}" destId="{60833497-82BE-4FF4-8BD8-32181A2AC2B4}" srcOrd="1" destOrd="0" presId="urn:microsoft.com/office/officeart/2005/8/layout/hierarchy1"/>
    <dgm:cxn modelId="{4B982BDA-FB8B-4513-8C06-6B95037856CC}" type="presParOf" srcId="{474881FC-1807-4637-B0F8-87AD876C9B4D}" destId="{410596C1-03B8-49AE-BAEB-274DB5F8DB85}" srcOrd="12" destOrd="0" presId="urn:microsoft.com/office/officeart/2005/8/layout/hierarchy1"/>
    <dgm:cxn modelId="{44B35736-C514-44A7-927B-5EB8DA603701}" type="presParOf" srcId="{474881FC-1807-4637-B0F8-87AD876C9B4D}" destId="{E4EFA6CD-ED87-4249-953A-4C133488310E}" srcOrd="13" destOrd="0" presId="urn:microsoft.com/office/officeart/2005/8/layout/hierarchy1"/>
    <dgm:cxn modelId="{47174AAD-665D-4F61-8F24-9DFE4590529B}" type="presParOf" srcId="{E4EFA6CD-ED87-4249-953A-4C133488310E}" destId="{55F6C970-03C6-4955-8B52-ED44A677DBF9}" srcOrd="0" destOrd="0" presId="urn:microsoft.com/office/officeart/2005/8/layout/hierarchy1"/>
    <dgm:cxn modelId="{0191A7EC-19F0-4ABB-A6BB-358EDFD3C684}" type="presParOf" srcId="{55F6C970-03C6-4955-8B52-ED44A677DBF9}" destId="{BB096577-985C-40AC-AED8-59C62E8863E6}" srcOrd="0" destOrd="0" presId="urn:microsoft.com/office/officeart/2005/8/layout/hierarchy1"/>
    <dgm:cxn modelId="{1CF9203F-6790-4822-8956-CC8001797B76}" type="presParOf" srcId="{55F6C970-03C6-4955-8B52-ED44A677DBF9}" destId="{D308E4E0-7CD1-4561-8E96-4F776BFE3FE8}" srcOrd="1" destOrd="0" presId="urn:microsoft.com/office/officeart/2005/8/layout/hierarchy1"/>
    <dgm:cxn modelId="{0F0D10F6-C048-4B90-ADBD-E86B70F6D376}" type="presParOf" srcId="{E4EFA6CD-ED87-4249-953A-4C133488310E}" destId="{066D43F5-562E-4350-B37E-48BE6D31AB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Equity and Inclusion</a:t>
          </a:r>
        </a:p>
        <a:p>
          <a:r>
            <a:rPr lang="en-GB" dirty="0"/>
            <a:t>Jane Cresswell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Attendance and Pupil Welfare Service Manager</a:t>
          </a:r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34DC49D2-D96E-4E7E-A0AE-033765B092B2}">
      <dgm:prSet phldrT="[Text]"/>
      <dgm:spPr/>
      <dgm:t>
        <a:bodyPr/>
        <a:lstStyle/>
        <a:p>
          <a:r>
            <a:rPr lang="en-GB" dirty="0"/>
            <a:t>Team Manager</a:t>
          </a:r>
          <a:br>
            <a:rPr lang="en-GB" dirty="0"/>
          </a:br>
          <a:endParaRPr lang="en-GB" dirty="0"/>
        </a:p>
      </dgm:t>
    </dgm:pt>
    <dgm:pt modelId="{36EDB979-3767-4BC1-B4EC-D462C7D5E264}" type="parTrans" cxnId="{DD4415FB-5AFE-44FF-AB23-F13672FA3084}">
      <dgm:prSet/>
      <dgm:spPr/>
      <dgm:t>
        <a:bodyPr/>
        <a:lstStyle/>
        <a:p>
          <a:endParaRPr lang="en-GB"/>
        </a:p>
      </dgm:t>
    </dgm:pt>
    <dgm:pt modelId="{D231FC0C-4701-4F21-A0BB-A17CB8CF1B8A}" type="sibTrans" cxnId="{DD4415FB-5AFE-44FF-AB23-F13672FA3084}">
      <dgm:prSet/>
      <dgm:spPr/>
      <dgm:t>
        <a:bodyPr/>
        <a:lstStyle/>
        <a:p>
          <a:endParaRPr lang="en-GB"/>
        </a:p>
      </dgm:t>
    </dgm:pt>
    <dgm:pt modelId="{861B75E8-665C-4385-B948-8F4E567A7413}">
      <dgm:prSet phldrT="[Text]"/>
      <dgm:spPr/>
      <dgm:t>
        <a:bodyPr/>
        <a:lstStyle/>
        <a:p>
          <a:r>
            <a:rPr lang="en-GB" dirty="0"/>
            <a:t>Elective Home Education Officer x2 </a:t>
          </a:r>
        </a:p>
      </dgm:t>
    </dgm:pt>
    <dgm:pt modelId="{AFD6A716-4A89-4790-8D46-D782C6A30F86}" type="parTrans" cxnId="{A928DFEC-E4CF-4494-AD16-9D2550C0B641}">
      <dgm:prSet/>
      <dgm:spPr/>
      <dgm:t>
        <a:bodyPr/>
        <a:lstStyle/>
        <a:p>
          <a:endParaRPr lang="en-GB"/>
        </a:p>
      </dgm:t>
    </dgm:pt>
    <dgm:pt modelId="{7CC55B9D-F964-4A99-BE32-58D0E5E5AD45}" type="sibTrans" cxnId="{A928DFEC-E4CF-4494-AD16-9D2550C0B641}">
      <dgm:prSet/>
      <dgm:spPr/>
      <dgm:t>
        <a:bodyPr/>
        <a:lstStyle/>
        <a:p>
          <a:endParaRPr lang="en-GB"/>
        </a:p>
      </dgm:t>
    </dgm:pt>
    <dgm:pt modelId="{4D0EDCD9-8A77-44DF-A52F-15FC899F62DA}">
      <dgm:prSet phldrT="[Text]"/>
      <dgm:spPr/>
      <dgm:t>
        <a:bodyPr/>
        <a:lstStyle/>
        <a:p>
          <a:r>
            <a:rPr lang="en-GB" dirty="0"/>
            <a:t>Education Welfare Officers x10</a:t>
          </a:r>
        </a:p>
      </dgm:t>
    </dgm:pt>
    <dgm:pt modelId="{7E7D1526-C48F-4108-A950-D06529753DFF}" type="parTrans" cxnId="{369E08E9-2293-48BA-B14F-C9BB477B4B95}">
      <dgm:prSet/>
      <dgm:spPr/>
      <dgm:t>
        <a:bodyPr/>
        <a:lstStyle/>
        <a:p>
          <a:endParaRPr lang="en-GB"/>
        </a:p>
      </dgm:t>
    </dgm:pt>
    <dgm:pt modelId="{342B8285-326F-43CC-8E9B-B49AB35A785A}" type="sibTrans" cxnId="{369E08E9-2293-48BA-B14F-C9BB477B4B95}">
      <dgm:prSet/>
      <dgm:spPr/>
      <dgm:t>
        <a:bodyPr/>
        <a:lstStyle/>
        <a:p>
          <a:endParaRPr lang="en-GB"/>
        </a:p>
      </dgm:t>
    </dgm:pt>
    <dgm:pt modelId="{B618C74E-1139-491D-AD77-5605D1B633B5}">
      <dgm:prSet phldrT="[Text]"/>
      <dgm:spPr/>
      <dgm:t>
        <a:bodyPr/>
        <a:lstStyle/>
        <a:p>
          <a:r>
            <a:rPr lang="en-GB" dirty="0"/>
            <a:t>Education Welfare Officer - Multi Agency Safeguarding Hub</a:t>
          </a:r>
        </a:p>
      </dgm:t>
    </dgm:pt>
    <dgm:pt modelId="{ECAA0050-6480-4328-9878-7E96EA3A4741}" type="parTrans" cxnId="{B478522E-B5B2-40DF-B44C-025DD8C60CEF}">
      <dgm:prSet/>
      <dgm:spPr/>
      <dgm:t>
        <a:bodyPr/>
        <a:lstStyle/>
        <a:p>
          <a:endParaRPr lang="en-GB"/>
        </a:p>
      </dgm:t>
    </dgm:pt>
    <dgm:pt modelId="{806D81B4-59E0-4CA1-B0F8-7A4936D26138}" type="sibTrans" cxnId="{B478522E-B5B2-40DF-B44C-025DD8C60CEF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1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1"/>
      <dgm:spPr/>
    </dgm:pt>
    <dgm:pt modelId="{EB874EDA-7E95-416E-9CB7-C2579105AD17}" type="pres">
      <dgm:prSet presAssocID="{139FF4DF-F111-4356-855A-B916FD313E6D}" presName="text2" presStyleLbl="fgAcc2" presStyleIdx="0" presStyleCnt="1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6656C37F-F128-478A-8474-82B11B0EDE2F}" type="pres">
      <dgm:prSet presAssocID="{36EDB979-3767-4BC1-B4EC-D462C7D5E264}" presName="Name17" presStyleLbl="parChTrans1D3" presStyleIdx="0" presStyleCnt="3"/>
      <dgm:spPr/>
    </dgm:pt>
    <dgm:pt modelId="{4CADDF0F-D059-49CF-91E9-F1936884BA75}" type="pres">
      <dgm:prSet presAssocID="{34DC49D2-D96E-4E7E-A0AE-033765B092B2}" presName="hierRoot3" presStyleCnt="0"/>
      <dgm:spPr/>
    </dgm:pt>
    <dgm:pt modelId="{0748A35C-C327-4B98-82C9-AD9242173197}" type="pres">
      <dgm:prSet presAssocID="{34DC49D2-D96E-4E7E-A0AE-033765B092B2}" presName="composite3" presStyleCnt="0"/>
      <dgm:spPr/>
    </dgm:pt>
    <dgm:pt modelId="{C2FC40A4-9951-4096-86D5-F24689794E1B}" type="pres">
      <dgm:prSet presAssocID="{34DC49D2-D96E-4E7E-A0AE-033765B092B2}" presName="background3" presStyleLbl="node3" presStyleIdx="0" presStyleCnt="3"/>
      <dgm:spPr/>
    </dgm:pt>
    <dgm:pt modelId="{443F9A30-90A7-4755-8FC8-84C1766E424E}" type="pres">
      <dgm:prSet presAssocID="{34DC49D2-D96E-4E7E-A0AE-033765B092B2}" presName="text3" presStyleLbl="fgAcc3" presStyleIdx="0" presStyleCnt="3">
        <dgm:presLayoutVars>
          <dgm:chPref val="3"/>
        </dgm:presLayoutVars>
      </dgm:prSet>
      <dgm:spPr/>
    </dgm:pt>
    <dgm:pt modelId="{5AB0EB1A-8254-4805-B2DD-A97001211B3F}" type="pres">
      <dgm:prSet presAssocID="{34DC49D2-D96E-4E7E-A0AE-033765B092B2}" presName="hierChild4" presStyleCnt="0"/>
      <dgm:spPr/>
    </dgm:pt>
    <dgm:pt modelId="{E0932990-6D5E-425B-A2FA-4938B2A8A57B}" type="pres">
      <dgm:prSet presAssocID="{ECAA0050-6480-4328-9878-7E96EA3A4741}" presName="Name23" presStyleLbl="parChTrans1D4" presStyleIdx="0" presStyleCnt="1"/>
      <dgm:spPr/>
    </dgm:pt>
    <dgm:pt modelId="{DA469FF8-1522-4B4E-9038-C9FD41E3F2E0}" type="pres">
      <dgm:prSet presAssocID="{B618C74E-1139-491D-AD77-5605D1B633B5}" presName="hierRoot4" presStyleCnt="0"/>
      <dgm:spPr/>
    </dgm:pt>
    <dgm:pt modelId="{51B98607-A999-40AD-831B-A5E23E8F376D}" type="pres">
      <dgm:prSet presAssocID="{B618C74E-1139-491D-AD77-5605D1B633B5}" presName="composite4" presStyleCnt="0"/>
      <dgm:spPr/>
    </dgm:pt>
    <dgm:pt modelId="{33720F9C-DF7C-4749-8F11-618108659E02}" type="pres">
      <dgm:prSet presAssocID="{B618C74E-1139-491D-AD77-5605D1B633B5}" presName="background4" presStyleLbl="node4" presStyleIdx="0" presStyleCnt="1"/>
      <dgm:spPr/>
    </dgm:pt>
    <dgm:pt modelId="{FF19ECF1-AE1E-48B8-B47F-B57432D8650E}" type="pres">
      <dgm:prSet presAssocID="{B618C74E-1139-491D-AD77-5605D1B633B5}" presName="text4" presStyleLbl="fgAcc4" presStyleIdx="0" presStyleCnt="1">
        <dgm:presLayoutVars>
          <dgm:chPref val="3"/>
        </dgm:presLayoutVars>
      </dgm:prSet>
      <dgm:spPr/>
    </dgm:pt>
    <dgm:pt modelId="{D21B8D77-9329-44A5-8FA5-06537C9F9F52}" type="pres">
      <dgm:prSet presAssocID="{B618C74E-1139-491D-AD77-5605D1B633B5}" presName="hierChild5" presStyleCnt="0"/>
      <dgm:spPr/>
    </dgm:pt>
    <dgm:pt modelId="{A9E65D3A-8E43-4D34-97DB-F5AF770A7033}" type="pres">
      <dgm:prSet presAssocID="{AFD6A716-4A89-4790-8D46-D782C6A30F86}" presName="Name17" presStyleLbl="parChTrans1D3" presStyleIdx="1" presStyleCnt="3"/>
      <dgm:spPr/>
    </dgm:pt>
    <dgm:pt modelId="{2D350946-F3EA-4BE5-B149-DA8B909DFBEB}" type="pres">
      <dgm:prSet presAssocID="{861B75E8-665C-4385-B948-8F4E567A7413}" presName="hierRoot3" presStyleCnt="0"/>
      <dgm:spPr/>
    </dgm:pt>
    <dgm:pt modelId="{38DB7860-338E-4832-8CC0-30594425C02C}" type="pres">
      <dgm:prSet presAssocID="{861B75E8-665C-4385-B948-8F4E567A7413}" presName="composite3" presStyleCnt="0"/>
      <dgm:spPr/>
    </dgm:pt>
    <dgm:pt modelId="{FDF350AC-1187-479D-BA8B-0C1D8B39138D}" type="pres">
      <dgm:prSet presAssocID="{861B75E8-665C-4385-B948-8F4E567A7413}" presName="background3" presStyleLbl="node3" presStyleIdx="1" presStyleCnt="3"/>
      <dgm:spPr/>
    </dgm:pt>
    <dgm:pt modelId="{97BD804F-86BC-4376-830D-63962BE7B895}" type="pres">
      <dgm:prSet presAssocID="{861B75E8-665C-4385-B948-8F4E567A7413}" presName="text3" presStyleLbl="fgAcc3" presStyleIdx="1" presStyleCnt="3">
        <dgm:presLayoutVars>
          <dgm:chPref val="3"/>
        </dgm:presLayoutVars>
      </dgm:prSet>
      <dgm:spPr/>
    </dgm:pt>
    <dgm:pt modelId="{E6FFF1B5-4524-4C0F-BA9F-78D3BC0DA612}" type="pres">
      <dgm:prSet presAssocID="{861B75E8-665C-4385-B948-8F4E567A7413}" presName="hierChild4" presStyleCnt="0"/>
      <dgm:spPr/>
    </dgm:pt>
    <dgm:pt modelId="{FE56E1D4-2F30-4190-B701-C581F13D0544}" type="pres">
      <dgm:prSet presAssocID="{7E7D1526-C48F-4108-A950-D06529753DFF}" presName="Name17" presStyleLbl="parChTrans1D3" presStyleIdx="2" presStyleCnt="3"/>
      <dgm:spPr/>
    </dgm:pt>
    <dgm:pt modelId="{4131044F-6B15-4865-B09C-866774DDF250}" type="pres">
      <dgm:prSet presAssocID="{4D0EDCD9-8A77-44DF-A52F-15FC899F62DA}" presName="hierRoot3" presStyleCnt="0"/>
      <dgm:spPr/>
    </dgm:pt>
    <dgm:pt modelId="{AE54268D-EBD9-401D-B470-2D0045E86404}" type="pres">
      <dgm:prSet presAssocID="{4D0EDCD9-8A77-44DF-A52F-15FC899F62DA}" presName="composite3" presStyleCnt="0"/>
      <dgm:spPr/>
    </dgm:pt>
    <dgm:pt modelId="{13906D6F-68C1-41F5-B46C-C9E31BBFC9F4}" type="pres">
      <dgm:prSet presAssocID="{4D0EDCD9-8A77-44DF-A52F-15FC899F62DA}" presName="background3" presStyleLbl="node3" presStyleIdx="2" presStyleCnt="3"/>
      <dgm:spPr/>
    </dgm:pt>
    <dgm:pt modelId="{E83DC7E4-D3C4-4362-8D21-E0B1D74D791E}" type="pres">
      <dgm:prSet presAssocID="{4D0EDCD9-8A77-44DF-A52F-15FC899F62DA}" presName="text3" presStyleLbl="fgAcc3" presStyleIdx="2" presStyleCnt="3">
        <dgm:presLayoutVars>
          <dgm:chPref val="3"/>
        </dgm:presLayoutVars>
      </dgm:prSet>
      <dgm:spPr/>
    </dgm:pt>
    <dgm:pt modelId="{71C536F6-4206-46B0-913E-6541243901DE}" type="pres">
      <dgm:prSet presAssocID="{4D0EDCD9-8A77-44DF-A52F-15FC899F62DA}" presName="hierChild4" presStyleCnt="0"/>
      <dgm:spPr/>
    </dgm:pt>
  </dgm:ptLst>
  <dgm:cxnLst>
    <dgm:cxn modelId="{75D0AE05-79EA-45A0-95CD-9661F0D200B8}" type="presOf" srcId="{861B75E8-665C-4385-B948-8F4E567A7413}" destId="{97BD804F-86BC-4376-830D-63962BE7B895}" srcOrd="0" destOrd="0" presId="urn:microsoft.com/office/officeart/2005/8/layout/hierarchy1"/>
    <dgm:cxn modelId="{DA48670C-9322-4B07-9700-7A86669DADDF}" type="presOf" srcId="{34DC49D2-D96E-4E7E-A0AE-033765B092B2}" destId="{443F9A30-90A7-4755-8FC8-84C1766E424E}" srcOrd="0" destOrd="0" presId="urn:microsoft.com/office/officeart/2005/8/layout/hierarchy1"/>
    <dgm:cxn modelId="{B478522E-B5B2-40DF-B44C-025DD8C60CEF}" srcId="{34DC49D2-D96E-4E7E-A0AE-033765B092B2}" destId="{B618C74E-1139-491D-AD77-5605D1B633B5}" srcOrd="0" destOrd="0" parTransId="{ECAA0050-6480-4328-9878-7E96EA3A4741}" sibTransId="{806D81B4-59E0-4CA1-B0F8-7A4936D26138}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8E253C48-D76B-43FC-8C3A-8EC169153B36}" type="presOf" srcId="{AFD6A716-4A89-4790-8D46-D782C6A30F86}" destId="{A9E65D3A-8E43-4D34-97DB-F5AF770A7033}" srcOrd="0" destOrd="0" presId="urn:microsoft.com/office/officeart/2005/8/layout/hierarchy1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A7EC6D8F-01B6-4ABA-AA4E-720043B7871A}" type="presOf" srcId="{ECAA0050-6480-4328-9878-7E96EA3A4741}" destId="{E0932990-6D5E-425B-A2FA-4938B2A8A57B}" srcOrd="0" destOrd="0" presId="urn:microsoft.com/office/officeart/2005/8/layout/hierarchy1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D1D457B0-C910-4C3B-86E4-F9620C9AA7E0}" type="presOf" srcId="{7E7D1526-C48F-4108-A950-D06529753DFF}" destId="{FE56E1D4-2F30-4190-B701-C581F13D0544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D8C94EC3-3E26-4042-BB7C-D71B060BBFC3}" type="presOf" srcId="{B618C74E-1139-491D-AD77-5605D1B633B5}" destId="{FF19ECF1-AE1E-48B8-B47F-B57432D8650E}" srcOrd="0" destOrd="0" presId="urn:microsoft.com/office/officeart/2005/8/layout/hierarchy1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96E989D6-398C-45BA-A591-B1B4552F2D41}" type="presOf" srcId="{4D0EDCD9-8A77-44DF-A52F-15FC899F62DA}" destId="{E83DC7E4-D3C4-4362-8D21-E0B1D74D791E}" srcOrd="0" destOrd="0" presId="urn:microsoft.com/office/officeart/2005/8/layout/hierarchy1"/>
    <dgm:cxn modelId="{F2F269E2-76FD-4362-B31C-BFC0581B0AE3}" type="presOf" srcId="{36EDB979-3767-4BC1-B4EC-D462C7D5E264}" destId="{6656C37F-F128-478A-8474-82B11B0EDE2F}" srcOrd="0" destOrd="0" presId="urn:microsoft.com/office/officeart/2005/8/layout/hierarchy1"/>
    <dgm:cxn modelId="{369E08E9-2293-48BA-B14F-C9BB477B4B95}" srcId="{139FF4DF-F111-4356-855A-B916FD313E6D}" destId="{4D0EDCD9-8A77-44DF-A52F-15FC899F62DA}" srcOrd="2" destOrd="0" parTransId="{7E7D1526-C48F-4108-A950-D06529753DFF}" sibTransId="{342B8285-326F-43CC-8E9B-B49AB35A785A}"/>
    <dgm:cxn modelId="{A928DFEC-E4CF-4494-AD16-9D2550C0B641}" srcId="{139FF4DF-F111-4356-855A-B916FD313E6D}" destId="{861B75E8-665C-4385-B948-8F4E567A7413}" srcOrd="1" destOrd="0" parTransId="{AFD6A716-4A89-4790-8D46-D782C6A30F86}" sibTransId="{7CC55B9D-F964-4A99-BE32-58D0E5E5AD45}"/>
    <dgm:cxn modelId="{DD4415FB-5AFE-44FF-AB23-F13672FA3084}" srcId="{139FF4DF-F111-4356-855A-B916FD313E6D}" destId="{34DC49D2-D96E-4E7E-A0AE-033765B092B2}" srcOrd="0" destOrd="0" parTransId="{36EDB979-3767-4BC1-B4EC-D462C7D5E264}" sibTransId="{D231FC0C-4701-4F21-A0BB-A17CB8CF1B8A}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AEB1D081-CFE7-4006-A6DA-2F70109164BB}" type="presParOf" srcId="{C83B25C5-65C0-4886-8777-783171C79EA1}" destId="{6656C37F-F128-478A-8474-82B11B0EDE2F}" srcOrd="0" destOrd="0" presId="urn:microsoft.com/office/officeart/2005/8/layout/hierarchy1"/>
    <dgm:cxn modelId="{433647DB-A884-40A2-BE25-06F9CBD057C4}" type="presParOf" srcId="{C83B25C5-65C0-4886-8777-783171C79EA1}" destId="{4CADDF0F-D059-49CF-91E9-F1936884BA75}" srcOrd="1" destOrd="0" presId="urn:microsoft.com/office/officeart/2005/8/layout/hierarchy1"/>
    <dgm:cxn modelId="{0E2E90FF-9746-4BCD-B298-981AA5B24755}" type="presParOf" srcId="{4CADDF0F-D059-49CF-91E9-F1936884BA75}" destId="{0748A35C-C327-4B98-82C9-AD9242173197}" srcOrd="0" destOrd="0" presId="urn:microsoft.com/office/officeart/2005/8/layout/hierarchy1"/>
    <dgm:cxn modelId="{6AD6144F-17E4-4C61-8570-04B6D42F423A}" type="presParOf" srcId="{0748A35C-C327-4B98-82C9-AD9242173197}" destId="{C2FC40A4-9951-4096-86D5-F24689794E1B}" srcOrd="0" destOrd="0" presId="urn:microsoft.com/office/officeart/2005/8/layout/hierarchy1"/>
    <dgm:cxn modelId="{514E8E60-08A9-4DE0-869C-BCEADE00BC43}" type="presParOf" srcId="{0748A35C-C327-4B98-82C9-AD9242173197}" destId="{443F9A30-90A7-4755-8FC8-84C1766E424E}" srcOrd="1" destOrd="0" presId="urn:microsoft.com/office/officeart/2005/8/layout/hierarchy1"/>
    <dgm:cxn modelId="{A86F4FF9-8F4E-4850-82EC-5EF48D320EF3}" type="presParOf" srcId="{4CADDF0F-D059-49CF-91E9-F1936884BA75}" destId="{5AB0EB1A-8254-4805-B2DD-A97001211B3F}" srcOrd="1" destOrd="0" presId="urn:microsoft.com/office/officeart/2005/8/layout/hierarchy1"/>
    <dgm:cxn modelId="{26F68458-6EC9-4EEB-98E7-95A92DEEB1BC}" type="presParOf" srcId="{5AB0EB1A-8254-4805-B2DD-A97001211B3F}" destId="{E0932990-6D5E-425B-A2FA-4938B2A8A57B}" srcOrd="0" destOrd="0" presId="urn:microsoft.com/office/officeart/2005/8/layout/hierarchy1"/>
    <dgm:cxn modelId="{01DD4479-3996-42EC-BD0D-65D70E2562C9}" type="presParOf" srcId="{5AB0EB1A-8254-4805-B2DD-A97001211B3F}" destId="{DA469FF8-1522-4B4E-9038-C9FD41E3F2E0}" srcOrd="1" destOrd="0" presId="urn:microsoft.com/office/officeart/2005/8/layout/hierarchy1"/>
    <dgm:cxn modelId="{D6455446-FB5E-49A8-92A6-5EF440DD0B33}" type="presParOf" srcId="{DA469FF8-1522-4B4E-9038-C9FD41E3F2E0}" destId="{51B98607-A999-40AD-831B-A5E23E8F376D}" srcOrd="0" destOrd="0" presId="urn:microsoft.com/office/officeart/2005/8/layout/hierarchy1"/>
    <dgm:cxn modelId="{A5E34ED7-B3D4-4CAF-90D3-721491A9F6F3}" type="presParOf" srcId="{51B98607-A999-40AD-831B-A5E23E8F376D}" destId="{33720F9C-DF7C-4749-8F11-618108659E02}" srcOrd="0" destOrd="0" presId="urn:microsoft.com/office/officeart/2005/8/layout/hierarchy1"/>
    <dgm:cxn modelId="{F5FAFCA5-CFB8-42B0-B22D-6BBC30240653}" type="presParOf" srcId="{51B98607-A999-40AD-831B-A5E23E8F376D}" destId="{FF19ECF1-AE1E-48B8-B47F-B57432D8650E}" srcOrd="1" destOrd="0" presId="urn:microsoft.com/office/officeart/2005/8/layout/hierarchy1"/>
    <dgm:cxn modelId="{4A0899FF-B8D5-4387-992E-8984E3752031}" type="presParOf" srcId="{DA469FF8-1522-4B4E-9038-C9FD41E3F2E0}" destId="{D21B8D77-9329-44A5-8FA5-06537C9F9F52}" srcOrd="1" destOrd="0" presId="urn:microsoft.com/office/officeart/2005/8/layout/hierarchy1"/>
    <dgm:cxn modelId="{94B8B716-D275-4297-A545-FCFF32DBFA87}" type="presParOf" srcId="{C83B25C5-65C0-4886-8777-783171C79EA1}" destId="{A9E65D3A-8E43-4D34-97DB-F5AF770A7033}" srcOrd="2" destOrd="0" presId="urn:microsoft.com/office/officeart/2005/8/layout/hierarchy1"/>
    <dgm:cxn modelId="{4B6174A7-F6B4-49B1-A595-6854449A3A17}" type="presParOf" srcId="{C83B25C5-65C0-4886-8777-783171C79EA1}" destId="{2D350946-F3EA-4BE5-B149-DA8B909DFBEB}" srcOrd="3" destOrd="0" presId="urn:microsoft.com/office/officeart/2005/8/layout/hierarchy1"/>
    <dgm:cxn modelId="{1946B18C-6870-43B7-8BE4-3CEBBFAA956E}" type="presParOf" srcId="{2D350946-F3EA-4BE5-B149-DA8B909DFBEB}" destId="{38DB7860-338E-4832-8CC0-30594425C02C}" srcOrd="0" destOrd="0" presId="urn:microsoft.com/office/officeart/2005/8/layout/hierarchy1"/>
    <dgm:cxn modelId="{23EEFCAD-D32F-495D-92A6-725357D9F2F2}" type="presParOf" srcId="{38DB7860-338E-4832-8CC0-30594425C02C}" destId="{FDF350AC-1187-479D-BA8B-0C1D8B39138D}" srcOrd="0" destOrd="0" presId="urn:microsoft.com/office/officeart/2005/8/layout/hierarchy1"/>
    <dgm:cxn modelId="{4F489E34-C707-43E1-961E-9DE3818583E9}" type="presParOf" srcId="{38DB7860-338E-4832-8CC0-30594425C02C}" destId="{97BD804F-86BC-4376-830D-63962BE7B895}" srcOrd="1" destOrd="0" presId="urn:microsoft.com/office/officeart/2005/8/layout/hierarchy1"/>
    <dgm:cxn modelId="{FB9389C1-54DA-4C66-94ED-71AE3CEAB86C}" type="presParOf" srcId="{2D350946-F3EA-4BE5-B149-DA8B909DFBEB}" destId="{E6FFF1B5-4524-4C0F-BA9F-78D3BC0DA612}" srcOrd="1" destOrd="0" presId="urn:microsoft.com/office/officeart/2005/8/layout/hierarchy1"/>
    <dgm:cxn modelId="{B74CE481-080D-49BA-9F04-DED851139882}" type="presParOf" srcId="{C83B25C5-65C0-4886-8777-783171C79EA1}" destId="{FE56E1D4-2F30-4190-B701-C581F13D0544}" srcOrd="4" destOrd="0" presId="urn:microsoft.com/office/officeart/2005/8/layout/hierarchy1"/>
    <dgm:cxn modelId="{D165D860-80E3-40B6-A3DC-A5866D9A2693}" type="presParOf" srcId="{C83B25C5-65C0-4886-8777-783171C79EA1}" destId="{4131044F-6B15-4865-B09C-866774DDF250}" srcOrd="5" destOrd="0" presId="urn:microsoft.com/office/officeart/2005/8/layout/hierarchy1"/>
    <dgm:cxn modelId="{B055D326-D2F3-47F4-8350-251505A573F4}" type="presParOf" srcId="{4131044F-6B15-4865-B09C-866774DDF250}" destId="{AE54268D-EBD9-401D-B470-2D0045E86404}" srcOrd="0" destOrd="0" presId="urn:microsoft.com/office/officeart/2005/8/layout/hierarchy1"/>
    <dgm:cxn modelId="{5B9B6037-9549-4612-B81C-BBD80559DD47}" type="presParOf" srcId="{AE54268D-EBD9-401D-B470-2D0045E86404}" destId="{13906D6F-68C1-41F5-B46C-C9E31BBFC9F4}" srcOrd="0" destOrd="0" presId="urn:microsoft.com/office/officeart/2005/8/layout/hierarchy1"/>
    <dgm:cxn modelId="{D5C218B9-FA3E-486B-AC6D-0F1AAFA6BBAE}" type="presParOf" srcId="{AE54268D-EBD9-401D-B470-2D0045E86404}" destId="{E83DC7E4-D3C4-4362-8D21-E0B1D74D791E}" srcOrd="1" destOrd="0" presId="urn:microsoft.com/office/officeart/2005/8/layout/hierarchy1"/>
    <dgm:cxn modelId="{6E96540C-D502-4B9C-82E3-5935D2DACEC7}" type="presParOf" srcId="{4131044F-6B15-4865-B09C-866774DDF250}" destId="{71C536F6-4206-46B0-913E-6541243901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Equity and Inclusion</a:t>
          </a:r>
        </a:p>
        <a:p>
          <a:r>
            <a:rPr lang="en-GB" dirty="0"/>
            <a:t>Jane Cresswell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Inclusion Service Manager</a:t>
          </a:r>
          <a:br>
            <a:rPr lang="en-GB" dirty="0"/>
          </a:br>
          <a:endParaRPr lang="en-GB" dirty="0"/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34DC49D2-D96E-4E7E-A0AE-033765B092B2}">
      <dgm:prSet phldrT="[Text]"/>
      <dgm:spPr/>
      <dgm:t>
        <a:bodyPr/>
        <a:lstStyle/>
        <a:p>
          <a:r>
            <a:rPr lang="en-GB" dirty="0"/>
            <a:t>Senior Education Officer</a:t>
          </a:r>
          <a:br>
            <a:rPr lang="en-GB" dirty="0"/>
          </a:br>
          <a:endParaRPr lang="en-GB" dirty="0"/>
        </a:p>
      </dgm:t>
    </dgm:pt>
    <dgm:pt modelId="{36EDB979-3767-4BC1-B4EC-D462C7D5E264}" type="parTrans" cxnId="{DD4415FB-5AFE-44FF-AB23-F13672FA3084}">
      <dgm:prSet/>
      <dgm:spPr/>
      <dgm:t>
        <a:bodyPr/>
        <a:lstStyle/>
        <a:p>
          <a:endParaRPr lang="en-GB"/>
        </a:p>
      </dgm:t>
    </dgm:pt>
    <dgm:pt modelId="{D231FC0C-4701-4F21-A0BB-A17CB8CF1B8A}" type="sibTrans" cxnId="{DD4415FB-5AFE-44FF-AB23-F13672FA3084}">
      <dgm:prSet/>
      <dgm:spPr/>
      <dgm:t>
        <a:bodyPr/>
        <a:lstStyle/>
        <a:p>
          <a:endParaRPr lang="en-GB"/>
        </a:p>
      </dgm:t>
    </dgm:pt>
    <dgm:pt modelId="{B618C74E-1139-491D-AD77-5605D1B633B5}">
      <dgm:prSet phldrT="[Text]"/>
      <dgm:spPr/>
      <dgm:t>
        <a:bodyPr/>
        <a:lstStyle/>
        <a:p>
          <a:r>
            <a:rPr lang="en-GB" dirty="0"/>
            <a:t>BOSS CPD Senior Officer</a:t>
          </a:r>
        </a:p>
      </dgm:t>
    </dgm:pt>
    <dgm:pt modelId="{ECAA0050-6480-4328-9878-7E96EA3A4741}" type="parTrans" cxnId="{B478522E-B5B2-40DF-B44C-025DD8C60CEF}">
      <dgm:prSet/>
      <dgm:spPr/>
      <dgm:t>
        <a:bodyPr/>
        <a:lstStyle/>
        <a:p>
          <a:endParaRPr lang="en-GB"/>
        </a:p>
      </dgm:t>
    </dgm:pt>
    <dgm:pt modelId="{806D81B4-59E0-4CA1-B0F8-7A4936D26138}" type="sibTrans" cxnId="{B478522E-B5B2-40DF-B44C-025DD8C60CEF}">
      <dgm:prSet/>
      <dgm:spPr/>
      <dgm:t>
        <a:bodyPr/>
        <a:lstStyle/>
        <a:p>
          <a:endParaRPr lang="en-GB"/>
        </a:p>
      </dgm:t>
    </dgm:pt>
    <dgm:pt modelId="{9428A651-17CA-484B-B847-DAED77D2AF57}">
      <dgm:prSet phldrT="[Text]"/>
      <dgm:spPr/>
      <dgm:t>
        <a:bodyPr/>
        <a:lstStyle/>
        <a:p>
          <a:r>
            <a:rPr lang="en-GB" dirty="0"/>
            <a:t>Behaviour Outreach Support Service  Team Manager</a:t>
          </a:r>
        </a:p>
      </dgm:t>
    </dgm:pt>
    <dgm:pt modelId="{C5B11A2B-25E2-4AE6-A0CB-8D9D703B7092}" type="parTrans" cxnId="{F9C601DB-3F6E-4A46-811C-DC1288247D7F}">
      <dgm:prSet/>
      <dgm:spPr/>
      <dgm:t>
        <a:bodyPr/>
        <a:lstStyle/>
        <a:p>
          <a:endParaRPr lang="en-GB"/>
        </a:p>
      </dgm:t>
    </dgm:pt>
    <dgm:pt modelId="{EFE58541-E46E-4111-BF95-01C104773C61}" type="sibTrans" cxnId="{F9C601DB-3F6E-4A46-811C-DC1288247D7F}">
      <dgm:prSet/>
      <dgm:spPr/>
      <dgm:t>
        <a:bodyPr/>
        <a:lstStyle/>
        <a:p>
          <a:endParaRPr lang="en-GB"/>
        </a:p>
      </dgm:t>
    </dgm:pt>
    <dgm:pt modelId="{31728723-4DC8-42C0-9949-AADFDBB653CE}">
      <dgm:prSet phldrT="[Text]"/>
      <dgm:spPr/>
      <dgm:t>
        <a:bodyPr/>
        <a:lstStyle/>
        <a:p>
          <a:r>
            <a:rPr lang="en-GB" dirty="0"/>
            <a:t>BOSS Families Senior Officer</a:t>
          </a:r>
        </a:p>
      </dgm:t>
    </dgm:pt>
    <dgm:pt modelId="{3606BB6F-CAF6-4F8F-9C17-9B7B23872C72}" type="parTrans" cxnId="{0D30B6BC-C45E-474F-829E-F5281D57CE96}">
      <dgm:prSet/>
      <dgm:spPr/>
      <dgm:t>
        <a:bodyPr/>
        <a:lstStyle/>
        <a:p>
          <a:endParaRPr lang="en-GB"/>
        </a:p>
      </dgm:t>
    </dgm:pt>
    <dgm:pt modelId="{8BFC9E17-A43D-4815-A327-16B2C243E3F4}" type="sibTrans" cxnId="{0D30B6BC-C45E-474F-829E-F5281D57CE96}">
      <dgm:prSet/>
      <dgm:spPr/>
      <dgm:t>
        <a:bodyPr/>
        <a:lstStyle/>
        <a:p>
          <a:endParaRPr lang="en-GB"/>
        </a:p>
      </dgm:t>
    </dgm:pt>
    <dgm:pt modelId="{C9D6C832-BCB1-4115-9CA6-05AB3A071AB3}">
      <dgm:prSet phldrT="[Text]"/>
      <dgm:spPr/>
      <dgm:t>
        <a:bodyPr/>
        <a:lstStyle/>
        <a:p>
          <a:r>
            <a:rPr lang="en-GB" dirty="0"/>
            <a:t>BOSS Officer x12</a:t>
          </a:r>
        </a:p>
      </dgm:t>
    </dgm:pt>
    <dgm:pt modelId="{3BD668F4-CA08-46F1-B9A6-61E751C41FCB}" type="parTrans" cxnId="{BCD5B55A-9651-4DB4-98B6-AA23B749A832}">
      <dgm:prSet/>
      <dgm:spPr/>
      <dgm:t>
        <a:bodyPr/>
        <a:lstStyle/>
        <a:p>
          <a:endParaRPr lang="en-GB"/>
        </a:p>
      </dgm:t>
    </dgm:pt>
    <dgm:pt modelId="{908FA236-F210-4232-9CED-3E00A6EC9A4B}" type="sibTrans" cxnId="{BCD5B55A-9651-4DB4-98B6-AA23B749A832}">
      <dgm:prSet/>
      <dgm:spPr/>
      <dgm:t>
        <a:bodyPr/>
        <a:lstStyle/>
        <a:p>
          <a:endParaRPr lang="en-GB"/>
        </a:p>
      </dgm:t>
    </dgm:pt>
    <dgm:pt modelId="{D30F7BDB-21C0-46BC-A792-EE80BAA610CF}">
      <dgm:prSet phldrT="[Text]"/>
      <dgm:spPr/>
      <dgm:t>
        <a:bodyPr/>
        <a:lstStyle/>
        <a:p>
          <a:r>
            <a:rPr lang="en-GB" dirty="0"/>
            <a:t>Alternative Provision Lead</a:t>
          </a:r>
        </a:p>
      </dgm:t>
    </dgm:pt>
    <dgm:pt modelId="{64CB52CE-A320-4B23-A097-DDBDB273202E}" type="parTrans" cxnId="{FAAF1CF9-0B39-436A-A78D-0CD6CAAB86F4}">
      <dgm:prSet/>
      <dgm:spPr/>
      <dgm:t>
        <a:bodyPr/>
        <a:lstStyle/>
        <a:p>
          <a:endParaRPr lang="en-GB"/>
        </a:p>
      </dgm:t>
    </dgm:pt>
    <dgm:pt modelId="{D3EDD44E-D1EC-483D-A092-56762CDF7917}" type="sibTrans" cxnId="{FAAF1CF9-0B39-436A-A78D-0CD6CAAB86F4}">
      <dgm:prSet/>
      <dgm:spPr/>
      <dgm:t>
        <a:bodyPr/>
        <a:lstStyle/>
        <a:p>
          <a:endParaRPr lang="en-GB"/>
        </a:p>
      </dgm:t>
    </dgm:pt>
    <dgm:pt modelId="{412F0F43-BAEE-4B50-AC73-A0E89665D5DE}">
      <dgm:prSet phldrT="[Text]"/>
      <dgm:spPr/>
      <dgm:t>
        <a:bodyPr/>
        <a:lstStyle/>
        <a:p>
          <a:r>
            <a:rPr lang="en-GB" dirty="0"/>
            <a:t>Education Inclusion Officer x5</a:t>
          </a:r>
        </a:p>
      </dgm:t>
    </dgm:pt>
    <dgm:pt modelId="{5B783FD8-84A5-441D-A6C7-24E3A943F125}" type="parTrans" cxnId="{657DEA8D-0AAA-4D57-85EB-E35BADF922A0}">
      <dgm:prSet/>
      <dgm:spPr/>
      <dgm:t>
        <a:bodyPr/>
        <a:lstStyle/>
        <a:p>
          <a:endParaRPr lang="en-GB"/>
        </a:p>
      </dgm:t>
    </dgm:pt>
    <dgm:pt modelId="{B4D937AA-2697-4415-8346-6FE610296898}" type="sibTrans" cxnId="{657DEA8D-0AAA-4D57-85EB-E35BADF922A0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1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1"/>
      <dgm:spPr/>
    </dgm:pt>
    <dgm:pt modelId="{EB874EDA-7E95-416E-9CB7-C2579105AD17}" type="pres">
      <dgm:prSet presAssocID="{139FF4DF-F111-4356-855A-B916FD313E6D}" presName="text2" presStyleLbl="fgAcc2" presStyleIdx="0" presStyleCnt="1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6656C37F-F128-478A-8474-82B11B0EDE2F}" type="pres">
      <dgm:prSet presAssocID="{36EDB979-3767-4BC1-B4EC-D462C7D5E264}" presName="Name17" presStyleLbl="parChTrans1D3" presStyleIdx="0" presStyleCnt="2"/>
      <dgm:spPr/>
    </dgm:pt>
    <dgm:pt modelId="{4CADDF0F-D059-49CF-91E9-F1936884BA75}" type="pres">
      <dgm:prSet presAssocID="{34DC49D2-D96E-4E7E-A0AE-033765B092B2}" presName="hierRoot3" presStyleCnt="0"/>
      <dgm:spPr/>
    </dgm:pt>
    <dgm:pt modelId="{0748A35C-C327-4B98-82C9-AD9242173197}" type="pres">
      <dgm:prSet presAssocID="{34DC49D2-D96E-4E7E-A0AE-033765B092B2}" presName="composite3" presStyleCnt="0"/>
      <dgm:spPr/>
    </dgm:pt>
    <dgm:pt modelId="{C2FC40A4-9951-4096-86D5-F24689794E1B}" type="pres">
      <dgm:prSet presAssocID="{34DC49D2-D96E-4E7E-A0AE-033765B092B2}" presName="background3" presStyleLbl="node3" presStyleIdx="0" presStyleCnt="2"/>
      <dgm:spPr/>
    </dgm:pt>
    <dgm:pt modelId="{443F9A30-90A7-4755-8FC8-84C1766E424E}" type="pres">
      <dgm:prSet presAssocID="{34DC49D2-D96E-4E7E-A0AE-033765B092B2}" presName="text3" presStyleLbl="fgAcc3" presStyleIdx="0" presStyleCnt="2">
        <dgm:presLayoutVars>
          <dgm:chPref val="3"/>
        </dgm:presLayoutVars>
      </dgm:prSet>
      <dgm:spPr/>
    </dgm:pt>
    <dgm:pt modelId="{5AB0EB1A-8254-4805-B2DD-A97001211B3F}" type="pres">
      <dgm:prSet presAssocID="{34DC49D2-D96E-4E7E-A0AE-033765B092B2}" presName="hierChild4" presStyleCnt="0"/>
      <dgm:spPr/>
    </dgm:pt>
    <dgm:pt modelId="{D0A7E94B-6B00-46EA-A605-FFA972590637}" type="pres">
      <dgm:prSet presAssocID="{64CB52CE-A320-4B23-A097-DDBDB273202E}" presName="Name23" presStyleLbl="parChTrans1D4" presStyleIdx="0" presStyleCnt="5"/>
      <dgm:spPr/>
    </dgm:pt>
    <dgm:pt modelId="{2591955D-1C70-4665-AC9E-D79E0F889EDE}" type="pres">
      <dgm:prSet presAssocID="{D30F7BDB-21C0-46BC-A792-EE80BAA610CF}" presName="hierRoot4" presStyleCnt="0"/>
      <dgm:spPr/>
    </dgm:pt>
    <dgm:pt modelId="{3A20C457-332B-4873-B66C-55998E040AA2}" type="pres">
      <dgm:prSet presAssocID="{D30F7BDB-21C0-46BC-A792-EE80BAA610CF}" presName="composite4" presStyleCnt="0"/>
      <dgm:spPr/>
    </dgm:pt>
    <dgm:pt modelId="{EDAC1214-DC55-489F-BDF7-744C104D8BEC}" type="pres">
      <dgm:prSet presAssocID="{D30F7BDB-21C0-46BC-A792-EE80BAA610CF}" presName="background4" presStyleLbl="node4" presStyleIdx="0" presStyleCnt="5"/>
      <dgm:spPr/>
    </dgm:pt>
    <dgm:pt modelId="{465CB8A4-97B0-474C-A0A8-375C1591EE6B}" type="pres">
      <dgm:prSet presAssocID="{D30F7BDB-21C0-46BC-A792-EE80BAA610CF}" presName="text4" presStyleLbl="fgAcc4" presStyleIdx="0" presStyleCnt="5">
        <dgm:presLayoutVars>
          <dgm:chPref val="3"/>
        </dgm:presLayoutVars>
      </dgm:prSet>
      <dgm:spPr/>
    </dgm:pt>
    <dgm:pt modelId="{E093B8C2-3B6F-406A-9AE2-3DF5FEF0E954}" type="pres">
      <dgm:prSet presAssocID="{D30F7BDB-21C0-46BC-A792-EE80BAA610CF}" presName="hierChild5" presStyleCnt="0"/>
      <dgm:spPr/>
    </dgm:pt>
    <dgm:pt modelId="{ED102937-DB6C-4288-8955-CFC14425826E}" type="pres">
      <dgm:prSet presAssocID="{5B783FD8-84A5-441D-A6C7-24E3A943F125}" presName="Name23" presStyleLbl="parChTrans1D4" presStyleIdx="1" presStyleCnt="5"/>
      <dgm:spPr/>
    </dgm:pt>
    <dgm:pt modelId="{56321188-E056-402C-9F1D-E972480D062A}" type="pres">
      <dgm:prSet presAssocID="{412F0F43-BAEE-4B50-AC73-A0E89665D5DE}" presName="hierRoot4" presStyleCnt="0"/>
      <dgm:spPr/>
    </dgm:pt>
    <dgm:pt modelId="{BCA7CB25-FB88-4E9D-954F-F7830905EC89}" type="pres">
      <dgm:prSet presAssocID="{412F0F43-BAEE-4B50-AC73-A0E89665D5DE}" presName="composite4" presStyleCnt="0"/>
      <dgm:spPr/>
    </dgm:pt>
    <dgm:pt modelId="{E2D6C470-A225-418C-AFA4-98D31325211F}" type="pres">
      <dgm:prSet presAssocID="{412F0F43-BAEE-4B50-AC73-A0E89665D5DE}" presName="background4" presStyleLbl="node4" presStyleIdx="1" presStyleCnt="5"/>
      <dgm:spPr/>
    </dgm:pt>
    <dgm:pt modelId="{FB9920BF-E500-4219-9DAD-DCC20272C9A0}" type="pres">
      <dgm:prSet presAssocID="{412F0F43-BAEE-4B50-AC73-A0E89665D5DE}" presName="text4" presStyleLbl="fgAcc4" presStyleIdx="1" presStyleCnt="5">
        <dgm:presLayoutVars>
          <dgm:chPref val="3"/>
        </dgm:presLayoutVars>
      </dgm:prSet>
      <dgm:spPr/>
    </dgm:pt>
    <dgm:pt modelId="{474DFAAA-D6CE-44B3-9DEF-13D6BD9D9402}" type="pres">
      <dgm:prSet presAssocID="{412F0F43-BAEE-4B50-AC73-A0E89665D5DE}" presName="hierChild5" presStyleCnt="0"/>
      <dgm:spPr/>
    </dgm:pt>
    <dgm:pt modelId="{7977E30E-C8EB-44AA-9EB2-89D09BC96A2E}" type="pres">
      <dgm:prSet presAssocID="{C5B11A2B-25E2-4AE6-A0CB-8D9D703B7092}" presName="Name17" presStyleLbl="parChTrans1D3" presStyleIdx="1" presStyleCnt="2"/>
      <dgm:spPr/>
    </dgm:pt>
    <dgm:pt modelId="{9E71BDC2-83D6-4085-B144-6CA7549C66AC}" type="pres">
      <dgm:prSet presAssocID="{9428A651-17CA-484B-B847-DAED77D2AF57}" presName="hierRoot3" presStyleCnt="0"/>
      <dgm:spPr/>
    </dgm:pt>
    <dgm:pt modelId="{E9DB3E26-256C-4F3D-8CEA-A7893850D99E}" type="pres">
      <dgm:prSet presAssocID="{9428A651-17CA-484B-B847-DAED77D2AF57}" presName="composite3" presStyleCnt="0"/>
      <dgm:spPr/>
    </dgm:pt>
    <dgm:pt modelId="{84B5891F-10D6-4C6F-8BD4-353C286777EA}" type="pres">
      <dgm:prSet presAssocID="{9428A651-17CA-484B-B847-DAED77D2AF57}" presName="background3" presStyleLbl="node3" presStyleIdx="1" presStyleCnt="2"/>
      <dgm:spPr/>
    </dgm:pt>
    <dgm:pt modelId="{65DFC0DF-EAA4-46A8-A341-CF66DDEE2CCE}" type="pres">
      <dgm:prSet presAssocID="{9428A651-17CA-484B-B847-DAED77D2AF57}" presName="text3" presStyleLbl="fgAcc3" presStyleIdx="1" presStyleCnt="2">
        <dgm:presLayoutVars>
          <dgm:chPref val="3"/>
        </dgm:presLayoutVars>
      </dgm:prSet>
      <dgm:spPr/>
    </dgm:pt>
    <dgm:pt modelId="{FE458356-8C6A-4517-9AE9-DBC41F75E8A9}" type="pres">
      <dgm:prSet presAssocID="{9428A651-17CA-484B-B847-DAED77D2AF57}" presName="hierChild4" presStyleCnt="0"/>
      <dgm:spPr/>
    </dgm:pt>
    <dgm:pt modelId="{E0932990-6D5E-425B-A2FA-4938B2A8A57B}" type="pres">
      <dgm:prSet presAssocID="{ECAA0050-6480-4328-9878-7E96EA3A4741}" presName="Name23" presStyleLbl="parChTrans1D4" presStyleIdx="2" presStyleCnt="5"/>
      <dgm:spPr/>
    </dgm:pt>
    <dgm:pt modelId="{DA469FF8-1522-4B4E-9038-C9FD41E3F2E0}" type="pres">
      <dgm:prSet presAssocID="{B618C74E-1139-491D-AD77-5605D1B633B5}" presName="hierRoot4" presStyleCnt="0"/>
      <dgm:spPr/>
    </dgm:pt>
    <dgm:pt modelId="{51B98607-A999-40AD-831B-A5E23E8F376D}" type="pres">
      <dgm:prSet presAssocID="{B618C74E-1139-491D-AD77-5605D1B633B5}" presName="composite4" presStyleCnt="0"/>
      <dgm:spPr/>
    </dgm:pt>
    <dgm:pt modelId="{33720F9C-DF7C-4749-8F11-618108659E02}" type="pres">
      <dgm:prSet presAssocID="{B618C74E-1139-491D-AD77-5605D1B633B5}" presName="background4" presStyleLbl="node4" presStyleIdx="2" presStyleCnt="5"/>
      <dgm:spPr/>
    </dgm:pt>
    <dgm:pt modelId="{FF19ECF1-AE1E-48B8-B47F-B57432D8650E}" type="pres">
      <dgm:prSet presAssocID="{B618C74E-1139-491D-AD77-5605D1B633B5}" presName="text4" presStyleLbl="fgAcc4" presStyleIdx="2" presStyleCnt="5">
        <dgm:presLayoutVars>
          <dgm:chPref val="3"/>
        </dgm:presLayoutVars>
      </dgm:prSet>
      <dgm:spPr/>
    </dgm:pt>
    <dgm:pt modelId="{D21B8D77-9329-44A5-8FA5-06537C9F9F52}" type="pres">
      <dgm:prSet presAssocID="{B618C74E-1139-491D-AD77-5605D1B633B5}" presName="hierChild5" presStyleCnt="0"/>
      <dgm:spPr/>
    </dgm:pt>
    <dgm:pt modelId="{D959F76B-2AA8-4D51-B2D8-3F9030D8A026}" type="pres">
      <dgm:prSet presAssocID="{3606BB6F-CAF6-4F8F-9C17-9B7B23872C72}" presName="Name23" presStyleLbl="parChTrans1D4" presStyleIdx="3" presStyleCnt="5"/>
      <dgm:spPr/>
    </dgm:pt>
    <dgm:pt modelId="{A34D524E-F38A-4F31-BE4C-544A5EA07E69}" type="pres">
      <dgm:prSet presAssocID="{31728723-4DC8-42C0-9949-AADFDBB653CE}" presName="hierRoot4" presStyleCnt="0"/>
      <dgm:spPr/>
    </dgm:pt>
    <dgm:pt modelId="{C49F897E-BA8E-49B2-87FF-7E8DDBB52AAC}" type="pres">
      <dgm:prSet presAssocID="{31728723-4DC8-42C0-9949-AADFDBB653CE}" presName="composite4" presStyleCnt="0"/>
      <dgm:spPr/>
    </dgm:pt>
    <dgm:pt modelId="{67325096-7A43-47CB-9A9B-D542C13A7222}" type="pres">
      <dgm:prSet presAssocID="{31728723-4DC8-42C0-9949-AADFDBB653CE}" presName="background4" presStyleLbl="node4" presStyleIdx="3" presStyleCnt="5"/>
      <dgm:spPr/>
    </dgm:pt>
    <dgm:pt modelId="{C055BCE5-492E-450F-94EA-334C8770A96F}" type="pres">
      <dgm:prSet presAssocID="{31728723-4DC8-42C0-9949-AADFDBB653CE}" presName="text4" presStyleLbl="fgAcc4" presStyleIdx="3" presStyleCnt="5">
        <dgm:presLayoutVars>
          <dgm:chPref val="3"/>
        </dgm:presLayoutVars>
      </dgm:prSet>
      <dgm:spPr/>
    </dgm:pt>
    <dgm:pt modelId="{B051116B-0077-4833-A3F2-99EF665637E9}" type="pres">
      <dgm:prSet presAssocID="{31728723-4DC8-42C0-9949-AADFDBB653CE}" presName="hierChild5" presStyleCnt="0"/>
      <dgm:spPr/>
    </dgm:pt>
    <dgm:pt modelId="{3EB981FB-A365-43FE-ADCF-283A59B1860C}" type="pres">
      <dgm:prSet presAssocID="{3BD668F4-CA08-46F1-B9A6-61E751C41FCB}" presName="Name23" presStyleLbl="parChTrans1D4" presStyleIdx="4" presStyleCnt="5"/>
      <dgm:spPr/>
    </dgm:pt>
    <dgm:pt modelId="{10887F09-A023-4F30-AE41-E66DB161907E}" type="pres">
      <dgm:prSet presAssocID="{C9D6C832-BCB1-4115-9CA6-05AB3A071AB3}" presName="hierRoot4" presStyleCnt="0"/>
      <dgm:spPr/>
    </dgm:pt>
    <dgm:pt modelId="{D58E9809-E650-4528-95C1-57F44C141A9B}" type="pres">
      <dgm:prSet presAssocID="{C9D6C832-BCB1-4115-9CA6-05AB3A071AB3}" presName="composite4" presStyleCnt="0"/>
      <dgm:spPr/>
    </dgm:pt>
    <dgm:pt modelId="{97F7B179-4FE2-4D26-94B4-BAA87C1FCDF0}" type="pres">
      <dgm:prSet presAssocID="{C9D6C832-BCB1-4115-9CA6-05AB3A071AB3}" presName="background4" presStyleLbl="node4" presStyleIdx="4" presStyleCnt="5"/>
      <dgm:spPr/>
    </dgm:pt>
    <dgm:pt modelId="{30C40214-0ED9-4718-B05C-E2F410090003}" type="pres">
      <dgm:prSet presAssocID="{C9D6C832-BCB1-4115-9CA6-05AB3A071AB3}" presName="text4" presStyleLbl="fgAcc4" presStyleIdx="4" presStyleCnt="5">
        <dgm:presLayoutVars>
          <dgm:chPref val="3"/>
        </dgm:presLayoutVars>
      </dgm:prSet>
      <dgm:spPr/>
    </dgm:pt>
    <dgm:pt modelId="{93FFDD40-91A4-4D40-A54E-03AE55720F35}" type="pres">
      <dgm:prSet presAssocID="{C9D6C832-BCB1-4115-9CA6-05AB3A071AB3}" presName="hierChild5" presStyleCnt="0"/>
      <dgm:spPr/>
    </dgm:pt>
  </dgm:ptLst>
  <dgm:cxnLst>
    <dgm:cxn modelId="{DA48670C-9322-4B07-9700-7A86669DADDF}" type="presOf" srcId="{34DC49D2-D96E-4E7E-A0AE-033765B092B2}" destId="{443F9A30-90A7-4755-8FC8-84C1766E424E}" srcOrd="0" destOrd="0" presId="urn:microsoft.com/office/officeart/2005/8/layout/hierarchy1"/>
    <dgm:cxn modelId="{D6D2661F-FDFB-4332-9B91-8847C15EA079}" type="presOf" srcId="{B618C74E-1139-491D-AD77-5605D1B633B5}" destId="{FF19ECF1-AE1E-48B8-B47F-B57432D8650E}" srcOrd="0" destOrd="0" presId="urn:microsoft.com/office/officeart/2005/8/layout/hierarchy1"/>
    <dgm:cxn modelId="{473F2328-446C-4210-888E-E3D21C588D05}" type="presOf" srcId="{3BD668F4-CA08-46F1-B9A6-61E751C41FCB}" destId="{3EB981FB-A365-43FE-ADCF-283A59B1860C}" srcOrd="0" destOrd="0" presId="urn:microsoft.com/office/officeart/2005/8/layout/hierarchy1"/>
    <dgm:cxn modelId="{B478522E-B5B2-40DF-B44C-025DD8C60CEF}" srcId="{9428A651-17CA-484B-B847-DAED77D2AF57}" destId="{B618C74E-1139-491D-AD77-5605D1B633B5}" srcOrd="0" destOrd="0" parTransId="{ECAA0050-6480-4328-9878-7E96EA3A4741}" sibTransId="{806D81B4-59E0-4CA1-B0F8-7A4936D26138}"/>
    <dgm:cxn modelId="{2F73A131-F09E-45FC-8845-FD3A70B33593}" type="presOf" srcId="{5B783FD8-84A5-441D-A6C7-24E3A943F125}" destId="{ED102937-DB6C-4288-8955-CFC14425826E}" srcOrd="0" destOrd="0" presId="urn:microsoft.com/office/officeart/2005/8/layout/hierarchy1"/>
    <dgm:cxn modelId="{90372734-7294-4E1B-86F4-8643742C30CC}" type="presOf" srcId="{C5B11A2B-25E2-4AE6-A0CB-8D9D703B7092}" destId="{7977E30E-C8EB-44AA-9EB2-89D09BC96A2E}" srcOrd="0" destOrd="0" presId="urn:microsoft.com/office/officeart/2005/8/layout/hierarchy1"/>
    <dgm:cxn modelId="{3A0CEE34-9F65-4CA1-8642-DE6609C86EF9}" type="presOf" srcId="{ECAA0050-6480-4328-9878-7E96EA3A4741}" destId="{E0932990-6D5E-425B-A2FA-4938B2A8A57B}" srcOrd="0" destOrd="0" presId="urn:microsoft.com/office/officeart/2005/8/layout/hierarchy1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BCD5B55A-9651-4DB4-98B6-AA23B749A832}" srcId="{9428A651-17CA-484B-B847-DAED77D2AF57}" destId="{C9D6C832-BCB1-4115-9CA6-05AB3A071AB3}" srcOrd="2" destOrd="0" parTransId="{3BD668F4-CA08-46F1-B9A6-61E751C41FCB}" sibTransId="{908FA236-F210-4232-9CED-3E00A6EC9A4B}"/>
    <dgm:cxn modelId="{8C9EDD87-BB71-419F-A366-8AFFA9B88621}" type="presOf" srcId="{9428A651-17CA-484B-B847-DAED77D2AF57}" destId="{65DFC0DF-EAA4-46A8-A341-CF66DDEE2CCE}" srcOrd="0" destOrd="0" presId="urn:microsoft.com/office/officeart/2005/8/layout/hierarchy1"/>
    <dgm:cxn modelId="{657DEA8D-0AAA-4D57-85EB-E35BADF922A0}" srcId="{34DC49D2-D96E-4E7E-A0AE-033765B092B2}" destId="{412F0F43-BAEE-4B50-AC73-A0E89665D5DE}" srcOrd="1" destOrd="0" parTransId="{5B783FD8-84A5-441D-A6C7-24E3A943F125}" sibTransId="{B4D937AA-2697-4415-8346-6FE610296898}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3FE6C59A-880B-4379-8B46-AC47F75E4D67}" type="presOf" srcId="{C9D6C832-BCB1-4115-9CA6-05AB3A071AB3}" destId="{30C40214-0ED9-4718-B05C-E2F410090003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96693BB9-90FB-4483-99F6-C773AD4483BA}" type="presOf" srcId="{412F0F43-BAEE-4B50-AC73-A0E89665D5DE}" destId="{FB9920BF-E500-4219-9DAD-DCC20272C9A0}" srcOrd="0" destOrd="0" presId="urn:microsoft.com/office/officeart/2005/8/layout/hierarchy1"/>
    <dgm:cxn modelId="{0D30B6BC-C45E-474F-829E-F5281D57CE96}" srcId="{9428A651-17CA-484B-B847-DAED77D2AF57}" destId="{31728723-4DC8-42C0-9949-AADFDBB653CE}" srcOrd="1" destOrd="0" parTransId="{3606BB6F-CAF6-4F8F-9C17-9B7B23872C72}" sibTransId="{8BFC9E17-A43D-4815-A327-16B2C243E3F4}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353010CC-DB7F-4E6C-8FA8-5301510B2A19}" type="presOf" srcId="{31728723-4DC8-42C0-9949-AADFDBB653CE}" destId="{C055BCE5-492E-450F-94EA-334C8770A96F}" srcOrd="0" destOrd="0" presId="urn:microsoft.com/office/officeart/2005/8/layout/hierarchy1"/>
    <dgm:cxn modelId="{F9C601DB-3F6E-4A46-811C-DC1288247D7F}" srcId="{139FF4DF-F111-4356-855A-B916FD313E6D}" destId="{9428A651-17CA-484B-B847-DAED77D2AF57}" srcOrd="1" destOrd="0" parTransId="{C5B11A2B-25E2-4AE6-A0CB-8D9D703B7092}" sibTransId="{EFE58541-E46E-4111-BF95-01C104773C61}"/>
    <dgm:cxn modelId="{EE569FDD-4751-4863-B879-4900FD2B6884}" type="presOf" srcId="{D30F7BDB-21C0-46BC-A792-EE80BAA610CF}" destId="{465CB8A4-97B0-474C-A0A8-375C1591EE6B}" srcOrd="0" destOrd="0" presId="urn:microsoft.com/office/officeart/2005/8/layout/hierarchy1"/>
    <dgm:cxn modelId="{F2F269E2-76FD-4362-B31C-BFC0581B0AE3}" type="presOf" srcId="{36EDB979-3767-4BC1-B4EC-D462C7D5E264}" destId="{6656C37F-F128-478A-8474-82B11B0EDE2F}" srcOrd="0" destOrd="0" presId="urn:microsoft.com/office/officeart/2005/8/layout/hierarchy1"/>
    <dgm:cxn modelId="{2BD43AE5-05D2-4AA3-BEC6-77C3E18784C2}" type="presOf" srcId="{3606BB6F-CAF6-4F8F-9C17-9B7B23872C72}" destId="{D959F76B-2AA8-4D51-B2D8-3F9030D8A026}" srcOrd="0" destOrd="0" presId="urn:microsoft.com/office/officeart/2005/8/layout/hierarchy1"/>
    <dgm:cxn modelId="{1E1BF9F7-6DE9-49F8-865E-CCD648A7420F}" type="presOf" srcId="{64CB52CE-A320-4B23-A097-DDBDB273202E}" destId="{D0A7E94B-6B00-46EA-A605-FFA972590637}" srcOrd="0" destOrd="0" presId="urn:microsoft.com/office/officeart/2005/8/layout/hierarchy1"/>
    <dgm:cxn modelId="{FAAF1CF9-0B39-436A-A78D-0CD6CAAB86F4}" srcId="{34DC49D2-D96E-4E7E-A0AE-033765B092B2}" destId="{D30F7BDB-21C0-46BC-A792-EE80BAA610CF}" srcOrd="0" destOrd="0" parTransId="{64CB52CE-A320-4B23-A097-DDBDB273202E}" sibTransId="{D3EDD44E-D1EC-483D-A092-56762CDF7917}"/>
    <dgm:cxn modelId="{DD4415FB-5AFE-44FF-AB23-F13672FA3084}" srcId="{139FF4DF-F111-4356-855A-B916FD313E6D}" destId="{34DC49D2-D96E-4E7E-A0AE-033765B092B2}" srcOrd="0" destOrd="0" parTransId="{36EDB979-3767-4BC1-B4EC-D462C7D5E264}" sibTransId="{D231FC0C-4701-4F21-A0BB-A17CB8CF1B8A}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AEB1D081-CFE7-4006-A6DA-2F70109164BB}" type="presParOf" srcId="{C83B25C5-65C0-4886-8777-783171C79EA1}" destId="{6656C37F-F128-478A-8474-82B11B0EDE2F}" srcOrd="0" destOrd="0" presId="urn:microsoft.com/office/officeart/2005/8/layout/hierarchy1"/>
    <dgm:cxn modelId="{433647DB-A884-40A2-BE25-06F9CBD057C4}" type="presParOf" srcId="{C83B25C5-65C0-4886-8777-783171C79EA1}" destId="{4CADDF0F-D059-49CF-91E9-F1936884BA75}" srcOrd="1" destOrd="0" presId="urn:microsoft.com/office/officeart/2005/8/layout/hierarchy1"/>
    <dgm:cxn modelId="{0E2E90FF-9746-4BCD-B298-981AA5B24755}" type="presParOf" srcId="{4CADDF0F-D059-49CF-91E9-F1936884BA75}" destId="{0748A35C-C327-4B98-82C9-AD9242173197}" srcOrd="0" destOrd="0" presId="urn:microsoft.com/office/officeart/2005/8/layout/hierarchy1"/>
    <dgm:cxn modelId="{6AD6144F-17E4-4C61-8570-04B6D42F423A}" type="presParOf" srcId="{0748A35C-C327-4B98-82C9-AD9242173197}" destId="{C2FC40A4-9951-4096-86D5-F24689794E1B}" srcOrd="0" destOrd="0" presId="urn:microsoft.com/office/officeart/2005/8/layout/hierarchy1"/>
    <dgm:cxn modelId="{514E8E60-08A9-4DE0-869C-BCEADE00BC43}" type="presParOf" srcId="{0748A35C-C327-4B98-82C9-AD9242173197}" destId="{443F9A30-90A7-4755-8FC8-84C1766E424E}" srcOrd="1" destOrd="0" presId="urn:microsoft.com/office/officeart/2005/8/layout/hierarchy1"/>
    <dgm:cxn modelId="{A86F4FF9-8F4E-4850-82EC-5EF48D320EF3}" type="presParOf" srcId="{4CADDF0F-D059-49CF-91E9-F1936884BA75}" destId="{5AB0EB1A-8254-4805-B2DD-A97001211B3F}" srcOrd="1" destOrd="0" presId="urn:microsoft.com/office/officeart/2005/8/layout/hierarchy1"/>
    <dgm:cxn modelId="{06CF5085-5884-412E-97DD-736266EAC9D3}" type="presParOf" srcId="{5AB0EB1A-8254-4805-B2DD-A97001211B3F}" destId="{D0A7E94B-6B00-46EA-A605-FFA972590637}" srcOrd="0" destOrd="0" presId="urn:microsoft.com/office/officeart/2005/8/layout/hierarchy1"/>
    <dgm:cxn modelId="{39D8A1DC-FA4C-45F1-8D73-31DCACBF1A52}" type="presParOf" srcId="{5AB0EB1A-8254-4805-B2DD-A97001211B3F}" destId="{2591955D-1C70-4665-AC9E-D79E0F889EDE}" srcOrd="1" destOrd="0" presId="urn:microsoft.com/office/officeart/2005/8/layout/hierarchy1"/>
    <dgm:cxn modelId="{570291D7-9A66-4674-A743-BF106BAAE58F}" type="presParOf" srcId="{2591955D-1C70-4665-AC9E-D79E0F889EDE}" destId="{3A20C457-332B-4873-B66C-55998E040AA2}" srcOrd="0" destOrd="0" presId="urn:microsoft.com/office/officeart/2005/8/layout/hierarchy1"/>
    <dgm:cxn modelId="{BA1C8534-DBC1-45E8-91D0-D701BE1FC129}" type="presParOf" srcId="{3A20C457-332B-4873-B66C-55998E040AA2}" destId="{EDAC1214-DC55-489F-BDF7-744C104D8BEC}" srcOrd="0" destOrd="0" presId="urn:microsoft.com/office/officeart/2005/8/layout/hierarchy1"/>
    <dgm:cxn modelId="{558D43C7-7806-4E9E-ACA4-83B398D2D608}" type="presParOf" srcId="{3A20C457-332B-4873-B66C-55998E040AA2}" destId="{465CB8A4-97B0-474C-A0A8-375C1591EE6B}" srcOrd="1" destOrd="0" presId="urn:microsoft.com/office/officeart/2005/8/layout/hierarchy1"/>
    <dgm:cxn modelId="{42E6392E-E463-4A80-A826-A47F0BE981B7}" type="presParOf" srcId="{2591955D-1C70-4665-AC9E-D79E0F889EDE}" destId="{E093B8C2-3B6F-406A-9AE2-3DF5FEF0E954}" srcOrd="1" destOrd="0" presId="urn:microsoft.com/office/officeart/2005/8/layout/hierarchy1"/>
    <dgm:cxn modelId="{73AE401B-9075-4D5F-8066-4C272BFBA0CB}" type="presParOf" srcId="{5AB0EB1A-8254-4805-B2DD-A97001211B3F}" destId="{ED102937-DB6C-4288-8955-CFC14425826E}" srcOrd="2" destOrd="0" presId="urn:microsoft.com/office/officeart/2005/8/layout/hierarchy1"/>
    <dgm:cxn modelId="{566258BF-2072-4A11-B19D-4C315F0FD390}" type="presParOf" srcId="{5AB0EB1A-8254-4805-B2DD-A97001211B3F}" destId="{56321188-E056-402C-9F1D-E972480D062A}" srcOrd="3" destOrd="0" presId="urn:microsoft.com/office/officeart/2005/8/layout/hierarchy1"/>
    <dgm:cxn modelId="{238715F7-D4A2-450D-B72F-2E6DF8E20761}" type="presParOf" srcId="{56321188-E056-402C-9F1D-E972480D062A}" destId="{BCA7CB25-FB88-4E9D-954F-F7830905EC89}" srcOrd="0" destOrd="0" presId="urn:microsoft.com/office/officeart/2005/8/layout/hierarchy1"/>
    <dgm:cxn modelId="{F8ECD5E4-63AE-4E6F-9F1E-89B451C4E182}" type="presParOf" srcId="{BCA7CB25-FB88-4E9D-954F-F7830905EC89}" destId="{E2D6C470-A225-418C-AFA4-98D31325211F}" srcOrd="0" destOrd="0" presId="urn:microsoft.com/office/officeart/2005/8/layout/hierarchy1"/>
    <dgm:cxn modelId="{A1E0C9BC-C206-4B1C-AF8E-4E2012A6714D}" type="presParOf" srcId="{BCA7CB25-FB88-4E9D-954F-F7830905EC89}" destId="{FB9920BF-E500-4219-9DAD-DCC20272C9A0}" srcOrd="1" destOrd="0" presId="urn:microsoft.com/office/officeart/2005/8/layout/hierarchy1"/>
    <dgm:cxn modelId="{5E339316-6EE6-4CA9-B063-7B1AFC2E645C}" type="presParOf" srcId="{56321188-E056-402C-9F1D-E972480D062A}" destId="{474DFAAA-D6CE-44B3-9DEF-13D6BD9D9402}" srcOrd="1" destOrd="0" presId="urn:microsoft.com/office/officeart/2005/8/layout/hierarchy1"/>
    <dgm:cxn modelId="{533664DF-7D89-4152-8A87-9A968C9BC498}" type="presParOf" srcId="{C83B25C5-65C0-4886-8777-783171C79EA1}" destId="{7977E30E-C8EB-44AA-9EB2-89D09BC96A2E}" srcOrd="2" destOrd="0" presId="urn:microsoft.com/office/officeart/2005/8/layout/hierarchy1"/>
    <dgm:cxn modelId="{2E71446E-7B00-441D-AE12-E1587A0873E5}" type="presParOf" srcId="{C83B25C5-65C0-4886-8777-783171C79EA1}" destId="{9E71BDC2-83D6-4085-B144-6CA7549C66AC}" srcOrd="3" destOrd="0" presId="urn:microsoft.com/office/officeart/2005/8/layout/hierarchy1"/>
    <dgm:cxn modelId="{5CAF0F52-A7EA-45E0-A06F-6824FBA3C62E}" type="presParOf" srcId="{9E71BDC2-83D6-4085-B144-6CA7549C66AC}" destId="{E9DB3E26-256C-4F3D-8CEA-A7893850D99E}" srcOrd="0" destOrd="0" presId="urn:microsoft.com/office/officeart/2005/8/layout/hierarchy1"/>
    <dgm:cxn modelId="{66D54E31-5B0B-4A51-A8CD-3A66F6D3BA52}" type="presParOf" srcId="{E9DB3E26-256C-4F3D-8CEA-A7893850D99E}" destId="{84B5891F-10D6-4C6F-8BD4-353C286777EA}" srcOrd="0" destOrd="0" presId="urn:microsoft.com/office/officeart/2005/8/layout/hierarchy1"/>
    <dgm:cxn modelId="{25F21287-E0A9-4802-8134-DAD1320B4CEC}" type="presParOf" srcId="{E9DB3E26-256C-4F3D-8CEA-A7893850D99E}" destId="{65DFC0DF-EAA4-46A8-A341-CF66DDEE2CCE}" srcOrd="1" destOrd="0" presId="urn:microsoft.com/office/officeart/2005/8/layout/hierarchy1"/>
    <dgm:cxn modelId="{69088D3F-8312-4992-9E8A-111D5E72630B}" type="presParOf" srcId="{9E71BDC2-83D6-4085-B144-6CA7549C66AC}" destId="{FE458356-8C6A-4517-9AE9-DBC41F75E8A9}" srcOrd="1" destOrd="0" presId="urn:microsoft.com/office/officeart/2005/8/layout/hierarchy1"/>
    <dgm:cxn modelId="{AADFD99A-F931-42BB-AABE-866FBBEB8053}" type="presParOf" srcId="{FE458356-8C6A-4517-9AE9-DBC41F75E8A9}" destId="{E0932990-6D5E-425B-A2FA-4938B2A8A57B}" srcOrd="0" destOrd="0" presId="urn:microsoft.com/office/officeart/2005/8/layout/hierarchy1"/>
    <dgm:cxn modelId="{C107EC14-DEE5-4038-956E-936DBE320611}" type="presParOf" srcId="{FE458356-8C6A-4517-9AE9-DBC41F75E8A9}" destId="{DA469FF8-1522-4B4E-9038-C9FD41E3F2E0}" srcOrd="1" destOrd="0" presId="urn:microsoft.com/office/officeart/2005/8/layout/hierarchy1"/>
    <dgm:cxn modelId="{8B9052B9-C5C1-4AE2-8A05-DB5F14C89D8F}" type="presParOf" srcId="{DA469FF8-1522-4B4E-9038-C9FD41E3F2E0}" destId="{51B98607-A999-40AD-831B-A5E23E8F376D}" srcOrd="0" destOrd="0" presId="urn:microsoft.com/office/officeart/2005/8/layout/hierarchy1"/>
    <dgm:cxn modelId="{E9BECF6B-E920-4782-8F5B-D0EDB491B24D}" type="presParOf" srcId="{51B98607-A999-40AD-831B-A5E23E8F376D}" destId="{33720F9C-DF7C-4749-8F11-618108659E02}" srcOrd="0" destOrd="0" presId="urn:microsoft.com/office/officeart/2005/8/layout/hierarchy1"/>
    <dgm:cxn modelId="{F9982997-3432-4B78-8153-3E7E7B89A0C3}" type="presParOf" srcId="{51B98607-A999-40AD-831B-A5E23E8F376D}" destId="{FF19ECF1-AE1E-48B8-B47F-B57432D8650E}" srcOrd="1" destOrd="0" presId="urn:microsoft.com/office/officeart/2005/8/layout/hierarchy1"/>
    <dgm:cxn modelId="{E29E8A0A-E5EF-4EB4-8C5E-CE74856131C4}" type="presParOf" srcId="{DA469FF8-1522-4B4E-9038-C9FD41E3F2E0}" destId="{D21B8D77-9329-44A5-8FA5-06537C9F9F52}" srcOrd="1" destOrd="0" presId="urn:microsoft.com/office/officeart/2005/8/layout/hierarchy1"/>
    <dgm:cxn modelId="{9F97704D-F3D6-4980-8E9D-8FB8A7984D8D}" type="presParOf" srcId="{FE458356-8C6A-4517-9AE9-DBC41F75E8A9}" destId="{D959F76B-2AA8-4D51-B2D8-3F9030D8A026}" srcOrd="2" destOrd="0" presId="urn:microsoft.com/office/officeart/2005/8/layout/hierarchy1"/>
    <dgm:cxn modelId="{32512010-E436-41E2-AF48-7FAECCD2DD97}" type="presParOf" srcId="{FE458356-8C6A-4517-9AE9-DBC41F75E8A9}" destId="{A34D524E-F38A-4F31-BE4C-544A5EA07E69}" srcOrd="3" destOrd="0" presId="urn:microsoft.com/office/officeart/2005/8/layout/hierarchy1"/>
    <dgm:cxn modelId="{ACCAD342-69EA-4F73-8768-F51F45C0EA59}" type="presParOf" srcId="{A34D524E-F38A-4F31-BE4C-544A5EA07E69}" destId="{C49F897E-BA8E-49B2-87FF-7E8DDBB52AAC}" srcOrd="0" destOrd="0" presId="urn:microsoft.com/office/officeart/2005/8/layout/hierarchy1"/>
    <dgm:cxn modelId="{CE41E039-5FF4-4FC6-87C2-0E270EE6B1F9}" type="presParOf" srcId="{C49F897E-BA8E-49B2-87FF-7E8DDBB52AAC}" destId="{67325096-7A43-47CB-9A9B-D542C13A7222}" srcOrd="0" destOrd="0" presId="urn:microsoft.com/office/officeart/2005/8/layout/hierarchy1"/>
    <dgm:cxn modelId="{81D03749-92D2-47E9-B74E-7FC8F8BDBFBE}" type="presParOf" srcId="{C49F897E-BA8E-49B2-87FF-7E8DDBB52AAC}" destId="{C055BCE5-492E-450F-94EA-334C8770A96F}" srcOrd="1" destOrd="0" presId="urn:microsoft.com/office/officeart/2005/8/layout/hierarchy1"/>
    <dgm:cxn modelId="{C2A88C12-CA0E-4E49-BAD3-D848477B1591}" type="presParOf" srcId="{A34D524E-F38A-4F31-BE4C-544A5EA07E69}" destId="{B051116B-0077-4833-A3F2-99EF665637E9}" srcOrd="1" destOrd="0" presId="urn:microsoft.com/office/officeart/2005/8/layout/hierarchy1"/>
    <dgm:cxn modelId="{C33B20C9-ECCC-46FC-BD86-24A70DA2341D}" type="presParOf" srcId="{FE458356-8C6A-4517-9AE9-DBC41F75E8A9}" destId="{3EB981FB-A365-43FE-ADCF-283A59B1860C}" srcOrd="4" destOrd="0" presId="urn:microsoft.com/office/officeart/2005/8/layout/hierarchy1"/>
    <dgm:cxn modelId="{9368D706-195E-4C87-8731-6E19E2C930E7}" type="presParOf" srcId="{FE458356-8C6A-4517-9AE9-DBC41F75E8A9}" destId="{10887F09-A023-4F30-AE41-E66DB161907E}" srcOrd="5" destOrd="0" presId="urn:microsoft.com/office/officeart/2005/8/layout/hierarchy1"/>
    <dgm:cxn modelId="{D4CF15CC-6711-4CB0-99BC-2542D2FBA222}" type="presParOf" srcId="{10887F09-A023-4F30-AE41-E66DB161907E}" destId="{D58E9809-E650-4528-95C1-57F44C141A9B}" srcOrd="0" destOrd="0" presId="urn:microsoft.com/office/officeart/2005/8/layout/hierarchy1"/>
    <dgm:cxn modelId="{23D6DD84-9945-40D7-ACFE-18D751BCC8A7}" type="presParOf" srcId="{D58E9809-E650-4528-95C1-57F44C141A9B}" destId="{97F7B179-4FE2-4D26-94B4-BAA87C1FCDF0}" srcOrd="0" destOrd="0" presId="urn:microsoft.com/office/officeart/2005/8/layout/hierarchy1"/>
    <dgm:cxn modelId="{AC034EA5-608E-449E-A6E0-28B54C1D198B}" type="presParOf" srcId="{D58E9809-E650-4528-95C1-57F44C141A9B}" destId="{30C40214-0ED9-4718-B05C-E2F410090003}" srcOrd="1" destOrd="0" presId="urn:microsoft.com/office/officeart/2005/8/layout/hierarchy1"/>
    <dgm:cxn modelId="{EBCFE214-C3C4-44FA-BEDC-4EB07D9F14FC}" type="presParOf" srcId="{10887F09-A023-4F30-AE41-E66DB161907E}" destId="{93FFDD40-91A4-4D40-A54E-03AE55720F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F7B55D-EF2D-46FA-BA95-9FDA55BF0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31C1-C6CE-42EE-8508-958305937E31}">
      <dgm:prSet phldrT="[Text]"/>
      <dgm:spPr/>
      <dgm:t>
        <a:bodyPr/>
        <a:lstStyle/>
        <a:p>
          <a:r>
            <a:rPr lang="en-GB" dirty="0"/>
            <a:t>Head of Equity and Inclusion</a:t>
          </a:r>
        </a:p>
        <a:p>
          <a:r>
            <a:rPr lang="en-GB" dirty="0"/>
            <a:t>Jane Cresswell</a:t>
          </a:r>
        </a:p>
      </dgm:t>
    </dgm:pt>
    <dgm:pt modelId="{338BD086-AFC1-478A-AC6B-707883BA8EFE}" type="parTrans" cxnId="{3F720A70-DBB7-4908-9F05-1FEF359EA81C}">
      <dgm:prSet/>
      <dgm:spPr/>
      <dgm:t>
        <a:bodyPr/>
        <a:lstStyle/>
        <a:p>
          <a:endParaRPr lang="en-GB"/>
        </a:p>
      </dgm:t>
    </dgm:pt>
    <dgm:pt modelId="{51C1E00E-2BD4-4767-9A3E-0A82134AEBF7}" type="sibTrans" cxnId="{3F720A70-DBB7-4908-9F05-1FEF359EA81C}">
      <dgm:prSet/>
      <dgm:spPr/>
      <dgm:t>
        <a:bodyPr/>
        <a:lstStyle/>
        <a:p>
          <a:endParaRPr lang="en-GB"/>
        </a:p>
      </dgm:t>
    </dgm:pt>
    <dgm:pt modelId="{139FF4DF-F111-4356-855A-B916FD313E6D}">
      <dgm:prSet phldrT="[Text]"/>
      <dgm:spPr/>
      <dgm:t>
        <a:bodyPr/>
        <a:lstStyle/>
        <a:p>
          <a:r>
            <a:rPr lang="en-GB" dirty="0"/>
            <a:t>Service Manager/Qualified Teacher for the Visually Impaired</a:t>
          </a:r>
        </a:p>
      </dgm:t>
    </dgm:pt>
    <dgm:pt modelId="{76A27F2B-97F6-4292-B874-F680314F4CA3}" type="parTrans" cxnId="{FF6CA13A-A0DD-4E5E-A6DD-30FE187F077E}">
      <dgm:prSet/>
      <dgm:spPr/>
      <dgm:t>
        <a:bodyPr/>
        <a:lstStyle/>
        <a:p>
          <a:endParaRPr lang="en-GB"/>
        </a:p>
      </dgm:t>
    </dgm:pt>
    <dgm:pt modelId="{20B4FFDC-C4EC-4750-8BEB-B620DE1ED3AB}" type="sibTrans" cxnId="{FF6CA13A-A0DD-4E5E-A6DD-30FE187F077E}">
      <dgm:prSet/>
      <dgm:spPr/>
      <dgm:t>
        <a:bodyPr/>
        <a:lstStyle/>
        <a:p>
          <a:endParaRPr lang="en-GB"/>
        </a:p>
      </dgm:t>
    </dgm:pt>
    <dgm:pt modelId="{34DC49D2-D96E-4E7E-A0AE-033765B092B2}">
      <dgm:prSet phldrT="[Text]"/>
      <dgm:spPr/>
      <dgm:t>
        <a:bodyPr/>
        <a:lstStyle/>
        <a:p>
          <a:r>
            <a:rPr lang="en-GB" dirty="0"/>
            <a:t>Acting Lead Teacher/Qualified Teacher for the Visually Impaired</a:t>
          </a:r>
        </a:p>
      </dgm:t>
    </dgm:pt>
    <dgm:pt modelId="{36EDB979-3767-4BC1-B4EC-D462C7D5E264}" type="parTrans" cxnId="{DD4415FB-5AFE-44FF-AB23-F13672FA3084}">
      <dgm:prSet/>
      <dgm:spPr/>
      <dgm:t>
        <a:bodyPr/>
        <a:lstStyle/>
        <a:p>
          <a:endParaRPr lang="en-GB"/>
        </a:p>
      </dgm:t>
    </dgm:pt>
    <dgm:pt modelId="{D231FC0C-4701-4F21-A0BB-A17CB8CF1B8A}" type="sibTrans" cxnId="{DD4415FB-5AFE-44FF-AB23-F13672FA3084}">
      <dgm:prSet/>
      <dgm:spPr/>
      <dgm:t>
        <a:bodyPr/>
        <a:lstStyle/>
        <a:p>
          <a:endParaRPr lang="en-GB"/>
        </a:p>
      </dgm:t>
    </dgm:pt>
    <dgm:pt modelId="{861B75E8-665C-4385-B948-8F4E567A7413}">
      <dgm:prSet phldrT="[Text]"/>
      <dgm:spPr/>
      <dgm:t>
        <a:bodyPr/>
        <a:lstStyle/>
        <a:p>
          <a:r>
            <a:rPr lang="en-GB" dirty="0"/>
            <a:t>Qualified Teacher for the Visually Impaired</a:t>
          </a:r>
        </a:p>
      </dgm:t>
    </dgm:pt>
    <dgm:pt modelId="{AFD6A716-4A89-4790-8D46-D782C6A30F86}" type="parTrans" cxnId="{A928DFEC-E4CF-4494-AD16-9D2550C0B641}">
      <dgm:prSet/>
      <dgm:spPr/>
      <dgm:t>
        <a:bodyPr/>
        <a:lstStyle/>
        <a:p>
          <a:endParaRPr lang="en-GB"/>
        </a:p>
      </dgm:t>
    </dgm:pt>
    <dgm:pt modelId="{7CC55B9D-F964-4A99-BE32-58D0E5E5AD45}" type="sibTrans" cxnId="{A928DFEC-E4CF-4494-AD16-9D2550C0B641}">
      <dgm:prSet/>
      <dgm:spPr/>
      <dgm:t>
        <a:bodyPr/>
        <a:lstStyle/>
        <a:p>
          <a:endParaRPr lang="en-GB"/>
        </a:p>
      </dgm:t>
    </dgm:pt>
    <dgm:pt modelId="{4D0EDCD9-8A77-44DF-A52F-15FC899F62DA}">
      <dgm:prSet phldrT="[Text]"/>
      <dgm:spPr/>
      <dgm:t>
        <a:bodyPr/>
        <a:lstStyle/>
        <a:p>
          <a:r>
            <a:rPr lang="en-GB" dirty="0"/>
            <a:t>Qualified Teacher for the Visually Impaired</a:t>
          </a:r>
          <a:br>
            <a:rPr lang="en-GB" dirty="0"/>
          </a:br>
          <a:endParaRPr lang="en-GB" dirty="0"/>
        </a:p>
      </dgm:t>
    </dgm:pt>
    <dgm:pt modelId="{7E7D1526-C48F-4108-A950-D06529753DFF}" type="parTrans" cxnId="{369E08E9-2293-48BA-B14F-C9BB477B4B95}">
      <dgm:prSet/>
      <dgm:spPr/>
      <dgm:t>
        <a:bodyPr/>
        <a:lstStyle/>
        <a:p>
          <a:endParaRPr lang="en-GB"/>
        </a:p>
      </dgm:t>
    </dgm:pt>
    <dgm:pt modelId="{342B8285-326F-43CC-8E9B-B49AB35A785A}" type="sibTrans" cxnId="{369E08E9-2293-48BA-B14F-C9BB477B4B95}">
      <dgm:prSet/>
      <dgm:spPr/>
      <dgm:t>
        <a:bodyPr/>
        <a:lstStyle/>
        <a:p>
          <a:endParaRPr lang="en-GB"/>
        </a:p>
      </dgm:t>
    </dgm:pt>
    <dgm:pt modelId="{B618C74E-1139-491D-AD77-5605D1B633B5}">
      <dgm:prSet phldrT="[Text]"/>
      <dgm:spPr/>
      <dgm:t>
        <a:bodyPr/>
        <a:lstStyle/>
        <a:p>
          <a:r>
            <a:rPr lang="en-GB" dirty="0"/>
            <a:t>Specialist Technical Support Assistants x4</a:t>
          </a:r>
        </a:p>
      </dgm:t>
    </dgm:pt>
    <dgm:pt modelId="{ECAA0050-6480-4328-9878-7E96EA3A4741}" type="parTrans" cxnId="{B478522E-B5B2-40DF-B44C-025DD8C60CEF}">
      <dgm:prSet/>
      <dgm:spPr/>
      <dgm:t>
        <a:bodyPr/>
        <a:lstStyle/>
        <a:p>
          <a:endParaRPr lang="en-GB"/>
        </a:p>
      </dgm:t>
    </dgm:pt>
    <dgm:pt modelId="{806D81B4-59E0-4CA1-B0F8-7A4936D26138}" type="sibTrans" cxnId="{B478522E-B5B2-40DF-B44C-025DD8C60CEF}">
      <dgm:prSet/>
      <dgm:spPr/>
      <dgm:t>
        <a:bodyPr/>
        <a:lstStyle/>
        <a:p>
          <a:endParaRPr lang="en-GB"/>
        </a:p>
      </dgm:t>
    </dgm:pt>
    <dgm:pt modelId="{B96643CD-794F-4F89-9E4B-6317118D96A3}">
      <dgm:prSet phldrT="[Text]"/>
      <dgm:spPr/>
      <dgm:t>
        <a:bodyPr/>
        <a:lstStyle/>
        <a:p>
          <a:r>
            <a:rPr lang="en-GB" dirty="0"/>
            <a:t>Teacher for the Visually Impaired</a:t>
          </a:r>
          <a:br>
            <a:rPr lang="en-GB" dirty="0"/>
          </a:br>
          <a:endParaRPr lang="en-GB" dirty="0"/>
        </a:p>
      </dgm:t>
    </dgm:pt>
    <dgm:pt modelId="{831FCA46-F497-40FB-8122-44346C979EBF}" type="parTrans" cxnId="{4D9C599A-89C5-470B-AC0B-9B5539DC76BD}">
      <dgm:prSet/>
      <dgm:spPr/>
      <dgm:t>
        <a:bodyPr/>
        <a:lstStyle/>
        <a:p>
          <a:endParaRPr lang="en-GB"/>
        </a:p>
      </dgm:t>
    </dgm:pt>
    <dgm:pt modelId="{A3F8B140-FBB5-43E7-9C04-844D6A4A71EE}" type="sibTrans" cxnId="{4D9C599A-89C5-470B-AC0B-9B5539DC76BD}">
      <dgm:prSet/>
      <dgm:spPr/>
      <dgm:t>
        <a:bodyPr/>
        <a:lstStyle/>
        <a:p>
          <a:endParaRPr lang="en-GB"/>
        </a:p>
      </dgm:t>
    </dgm:pt>
    <dgm:pt modelId="{3D33C129-5058-4480-A7E3-F53B58C1CEE3}">
      <dgm:prSet phldrT="[Text]"/>
      <dgm:spPr/>
      <dgm:t>
        <a:bodyPr/>
        <a:lstStyle/>
        <a:p>
          <a:r>
            <a:rPr lang="en-GB" dirty="0"/>
            <a:t>Registered Qualified </a:t>
          </a:r>
          <a:r>
            <a:rPr lang="en-GB" dirty="0" err="1"/>
            <a:t>Habilitation</a:t>
          </a:r>
          <a:r>
            <a:rPr lang="en-GB" dirty="0"/>
            <a:t> Specialists</a:t>
          </a:r>
        </a:p>
      </dgm:t>
    </dgm:pt>
    <dgm:pt modelId="{BC86B323-976A-4904-8967-CCAEE42D2214}" type="parTrans" cxnId="{FC4A5F8D-312E-4A18-93C3-04BFE75EC193}">
      <dgm:prSet/>
      <dgm:spPr/>
      <dgm:t>
        <a:bodyPr/>
        <a:lstStyle/>
        <a:p>
          <a:endParaRPr lang="en-GB"/>
        </a:p>
      </dgm:t>
    </dgm:pt>
    <dgm:pt modelId="{B4A3236C-B833-4EFF-A36E-DBB05F68B5B6}" type="sibTrans" cxnId="{FC4A5F8D-312E-4A18-93C3-04BFE75EC193}">
      <dgm:prSet/>
      <dgm:spPr/>
      <dgm:t>
        <a:bodyPr/>
        <a:lstStyle/>
        <a:p>
          <a:endParaRPr lang="en-GB"/>
        </a:p>
      </dgm:t>
    </dgm:pt>
    <dgm:pt modelId="{EBA6932E-B34C-402D-851F-E2D34071B682}" type="pres">
      <dgm:prSet presAssocID="{96F7B55D-EF2D-46FA-BA95-9FDA55BF0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C4690-997C-46D1-924F-367558285491}" type="pres">
      <dgm:prSet presAssocID="{783531C1-C6CE-42EE-8508-958305937E31}" presName="hierRoot1" presStyleCnt="0"/>
      <dgm:spPr/>
    </dgm:pt>
    <dgm:pt modelId="{6D59E326-C2CD-4F6D-924D-26616ADCF823}" type="pres">
      <dgm:prSet presAssocID="{783531C1-C6CE-42EE-8508-958305937E31}" presName="composite" presStyleCnt="0"/>
      <dgm:spPr/>
    </dgm:pt>
    <dgm:pt modelId="{625ADDDA-8492-4B59-B228-516BD88A1EA5}" type="pres">
      <dgm:prSet presAssocID="{783531C1-C6CE-42EE-8508-958305937E31}" presName="background" presStyleLbl="node0" presStyleIdx="0" presStyleCnt="1"/>
      <dgm:spPr/>
    </dgm:pt>
    <dgm:pt modelId="{681FADFE-790D-44BC-9575-8FF88DD21B33}" type="pres">
      <dgm:prSet presAssocID="{783531C1-C6CE-42EE-8508-958305937E31}" presName="text" presStyleLbl="fgAcc0" presStyleIdx="0" presStyleCnt="1">
        <dgm:presLayoutVars>
          <dgm:chPref val="3"/>
        </dgm:presLayoutVars>
      </dgm:prSet>
      <dgm:spPr/>
    </dgm:pt>
    <dgm:pt modelId="{8F73272C-A961-4955-B7E3-39FB39723D88}" type="pres">
      <dgm:prSet presAssocID="{783531C1-C6CE-42EE-8508-958305937E31}" presName="hierChild2" presStyleCnt="0"/>
      <dgm:spPr/>
    </dgm:pt>
    <dgm:pt modelId="{82E9078C-B58F-470C-834D-F5F00445855E}" type="pres">
      <dgm:prSet presAssocID="{76A27F2B-97F6-4292-B874-F680314F4CA3}" presName="Name10" presStyleLbl="parChTrans1D2" presStyleIdx="0" presStyleCnt="1"/>
      <dgm:spPr/>
    </dgm:pt>
    <dgm:pt modelId="{8A641584-997D-478B-8285-2C7A5E126DEA}" type="pres">
      <dgm:prSet presAssocID="{139FF4DF-F111-4356-855A-B916FD313E6D}" presName="hierRoot2" presStyleCnt="0"/>
      <dgm:spPr/>
    </dgm:pt>
    <dgm:pt modelId="{BD27F36E-2EB3-4D61-8EB8-5A826C78AE38}" type="pres">
      <dgm:prSet presAssocID="{139FF4DF-F111-4356-855A-B916FD313E6D}" presName="composite2" presStyleCnt="0"/>
      <dgm:spPr/>
    </dgm:pt>
    <dgm:pt modelId="{1F49F86D-0D80-4C29-AD9F-C283E7D6E6CB}" type="pres">
      <dgm:prSet presAssocID="{139FF4DF-F111-4356-855A-B916FD313E6D}" presName="background2" presStyleLbl="node2" presStyleIdx="0" presStyleCnt="1"/>
      <dgm:spPr/>
    </dgm:pt>
    <dgm:pt modelId="{EB874EDA-7E95-416E-9CB7-C2579105AD17}" type="pres">
      <dgm:prSet presAssocID="{139FF4DF-F111-4356-855A-B916FD313E6D}" presName="text2" presStyleLbl="fgAcc2" presStyleIdx="0" presStyleCnt="1">
        <dgm:presLayoutVars>
          <dgm:chPref val="3"/>
        </dgm:presLayoutVars>
      </dgm:prSet>
      <dgm:spPr/>
    </dgm:pt>
    <dgm:pt modelId="{C83B25C5-65C0-4886-8777-783171C79EA1}" type="pres">
      <dgm:prSet presAssocID="{139FF4DF-F111-4356-855A-B916FD313E6D}" presName="hierChild3" presStyleCnt="0"/>
      <dgm:spPr/>
    </dgm:pt>
    <dgm:pt modelId="{6656C37F-F128-478A-8474-82B11B0EDE2F}" type="pres">
      <dgm:prSet presAssocID="{36EDB979-3767-4BC1-B4EC-D462C7D5E264}" presName="Name17" presStyleLbl="parChTrans1D3" presStyleIdx="0" presStyleCnt="5"/>
      <dgm:spPr/>
    </dgm:pt>
    <dgm:pt modelId="{4CADDF0F-D059-49CF-91E9-F1936884BA75}" type="pres">
      <dgm:prSet presAssocID="{34DC49D2-D96E-4E7E-A0AE-033765B092B2}" presName="hierRoot3" presStyleCnt="0"/>
      <dgm:spPr/>
    </dgm:pt>
    <dgm:pt modelId="{0748A35C-C327-4B98-82C9-AD9242173197}" type="pres">
      <dgm:prSet presAssocID="{34DC49D2-D96E-4E7E-A0AE-033765B092B2}" presName="composite3" presStyleCnt="0"/>
      <dgm:spPr/>
    </dgm:pt>
    <dgm:pt modelId="{C2FC40A4-9951-4096-86D5-F24689794E1B}" type="pres">
      <dgm:prSet presAssocID="{34DC49D2-D96E-4E7E-A0AE-033765B092B2}" presName="background3" presStyleLbl="node3" presStyleIdx="0" presStyleCnt="5"/>
      <dgm:spPr/>
    </dgm:pt>
    <dgm:pt modelId="{443F9A30-90A7-4755-8FC8-84C1766E424E}" type="pres">
      <dgm:prSet presAssocID="{34DC49D2-D96E-4E7E-A0AE-033765B092B2}" presName="text3" presStyleLbl="fgAcc3" presStyleIdx="0" presStyleCnt="5">
        <dgm:presLayoutVars>
          <dgm:chPref val="3"/>
        </dgm:presLayoutVars>
      </dgm:prSet>
      <dgm:spPr/>
    </dgm:pt>
    <dgm:pt modelId="{5AB0EB1A-8254-4805-B2DD-A97001211B3F}" type="pres">
      <dgm:prSet presAssocID="{34DC49D2-D96E-4E7E-A0AE-033765B092B2}" presName="hierChild4" presStyleCnt="0"/>
      <dgm:spPr/>
    </dgm:pt>
    <dgm:pt modelId="{E0932990-6D5E-425B-A2FA-4938B2A8A57B}" type="pres">
      <dgm:prSet presAssocID="{ECAA0050-6480-4328-9878-7E96EA3A4741}" presName="Name23" presStyleLbl="parChTrans1D4" presStyleIdx="0" presStyleCnt="1"/>
      <dgm:spPr/>
    </dgm:pt>
    <dgm:pt modelId="{DA469FF8-1522-4B4E-9038-C9FD41E3F2E0}" type="pres">
      <dgm:prSet presAssocID="{B618C74E-1139-491D-AD77-5605D1B633B5}" presName="hierRoot4" presStyleCnt="0"/>
      <dgm:spPr/>
    </dgm:pt>
    <dgm:pt modelId="{51B98607-A999-40AD-831B-A5E23E8F376D}" type="pres">
      <dgm:prSet presAssocID="{B618C74E-1139-491D-AD77-5605D1B633B5}" presName="composite4" presStyleCnt="0"/>
      <dgm:spPr/>
    </dgm:pt>
    <dgm:pt modelId="{33720F9C-DF7C-4749-8F11-618108659E02}" type="pres">
      <dgm:prSet presAssocID="{B618C74E-1139-491D-AD77-5605D1B633B5}" presName="background4" presStyleLbl="node4" presStyleIdx="0" presStyleCnt="1"/>
      <dgm:spPr/>
    </dgm:pt>
    <dgm:pt modelId="{FF19ECF1-AE1E-48B8-B47F-B57432D8650E}" type="pres">
      <dgm:prSet presAssocID="{B618C74E-1139-491D-AD77-5605D1B633B5}" presName="text4" presStyleLbl="fgAcc4" presStyleIdx="0" presStyleCnt="1">
        <dgm:presLayoutVars>
          <dgm:chPref val="3"/>
        </dgm:presLayoutVars>
      </dgm:prSet>
      <dgm:spPr/>
    </dgm:pt>
    <dgm:pt modelId="{D21B8D77-9329-44A5-8FA5-06537C9F9F52}" type="pres">
      <dgm:prSet presAssocID="{B618C74E-1139-491D-AD77-5605D1B633B5}" presName="hierChild5" presStyleCnt="0"/>
      <dgm:spPr/>
    </dgm:pt>
    <dgm:pt modelId="{A9E65D3A-8E43-4D34-97DB-F5AF770A7033}" type="pres">
      <dgm:prSet presAssocID="{AFD6A716-4A89-4790-8D46-D782C6A30F86}" presName="Name17" presStyleLbl="parChTrans1D3" presStyleIdx="1" presStyleCnt="5"/>
      <dgm:spPr/>
    </dgm:pt>
    <dgm:pt modelId="{2D350946-F3EA-4BE5-B149-DA8B909DFBEB}" type="pres">
      <dgm:prSet presAssocID="{861B75E8-665C-4385-B948-8F4E567A7413}" presName="hierRoot3" presStyleCnt="0"/>
      <dgm:spPr/>
    </dgm:pt>
    <dgm:pt modelId="{38DB7860-338E-4832-8CC0-30594425C02C}" type="pres">
      <dgm:prSet presAssocID="{861B75E8-665C-4385-B948-8F4E567A7413}" presName="composite3" presStyleCnt="0"/>
      <dgm:spPr/>
    </dgm:pt>
    <dgm:pt modelId="{FDF350AC-1187-479D-BA8B-0C1D8B39138D}" type="pres">
      <dgm:prSet presAssocID="{861B75E8-665C-4385-B948-8F4E567A7413}" presName="background3" presStyleLbl="node3" presStyleIdx="1" presStyleCnt="5"/>
      <dgm:spPr/>
    </dgm:pt>
    <dgm:pt modelId="{97BD804F-86BC-4376-830D-63962BE7B895}" type="pres">
      <dgm:prSet presAssocID="{861B75E8-665C-4385-B948-8F4E567A7413}" presName="text3" presStyleLbl="fgAcc3" presStyleIdx="1" presStyleCnt="5">
        <dgm:presLayoutVars>
          <dgm:chPref val="3"/>
        </dgm:presLayoutVars>
      </dgm:prSet>
      <dgm:spPr/>
    </dgm:pt>
    <dgm:pt modelId="{E6FFF1B5-4524-4C0F-BA9F-78D3BC0DA612}" type="pres">
      <dgm:prSet presAssocID="{861B75E8-665C-4385-B948-8F4E567A7413}" presName="hierChild4" presStyleCnt="0"/>
      <dgm:spPr/>
    </dgm:pt>
    <dgm:pt modelId="{FE56E1D4-2F30-4190-B701-C581F13D0544}" type="pres">
      <dgm:prSet presAssocID="{7E7D1526-C48F-4108-A950-D06529753DFF}" presName="Name17" presStyleLbl="parChTrans1D3" presStyleIdx="2" presStyleCnt="5"/>
      <dgm:spPr/>
    </dgm:pt>
    <dgm:pt modelId="{4131044F-6B15-4865-B09C-866774DDF250}" type="pres">
      <dgm:prSet presAssocID="{4D0EDCD9-8A77-44DF-A52F-15FC899F62DA}" presName="hierRoot3" presStyleCnt="0"/>
      <dgm:spPr/>
    </dgm:pt>
    <dgm:pt modelId="{AE54268D-EBD9-401D-B470-2D0045E86404}" type="pres">
      <dgm:prSet presAssocID="{4D0EDCD9-8A77-44DF-A52F-15FC899F62DA}" presName="composite3" presStyleCnt="0"/>
      <dgm:spPr/>
    </dgm:pt>
    <dgm:pt modelId="{13906D6F-68C1-41F5-B46C-C9E31BBFC9F4}" type="pres">
      <dgm:prSet presAssocID="{4D0EDCD9-8A77-44DF-A52F-15FC899F62DA}" presName="background3" presStyleLbl="node3" presStyleIdx="2" presStyleCnt="5"/>
      <dgm:spPr/>
    </dgm:pt>
    <dgm:pt modelId="{E83DC7E4-D3C4-4362-8D21-E0B1D74D791E}" type="pres">
      <dgm:prSet presAssocID="{4D0EDCD9-8A77-44DF-A52F-15FC899F62DA}" presName="text3" presStyleLbl="fgAcc3" presStyleIdx="2" presStyleCnt="5">
        <dgm:presLayoutVars>
          <dgm:chPref val="3"/>
        </dgm:presLayoutVars>
      </dgm:prSet>
      <dgm:spPr/>
    </dgm:pt>
    <dgm:pt modelId="{71C536F6-4206-46B0-913E-6541243901DE}" type="pres">
      <dgm:prSet presAssocID="{4D0EDCD9-8A77-44DF-A52F-15FC899F62DA}" presName="hierChild4" presStyleCnt="0"/>
      <dgm:spPr/>
    </dgm:pt>
    <dgm:pt modelId="{C88545DC-82C8-46DE-A137-04657F296970}" type="pres">
      <dgm:prSet presAssocID="{831FCA46-F497-40FB-8122-44346C979EBF}" presName="Name17" presStyleLbl="parChTrans1D3" presStyleIdx="3" presStyleCnt="5"/>
      <dgm:spPr/>
    </dgm:pt>
    <dgm:pt modelId="{21707E68-1D68-4467-8A4F-002508AD538D}" type="pres">
      <dgm:prSet presAssocID="{B96643CD-794F-4F89-9E4B-6317118D96A3}" presName="hierRoot3" presStyleCnt="0"/>
      <dgm:spPr/>
    </dgm:pt>
    <dgm:pt modelId="{27F8C27D-5E10-442E-965B-7AD2B4EA2819}" type="pres">
      <dgm:prSet presAssocID="{B96643CD-794F-4F89-9E4B-6317118D96A3}" presName="composite3" presStyleCnt="0"/>
      <dgm:spPr/>
    </dgm:pt>
    <dgm:pt modelId="{C8B2A6C6-A448-4B91-8D25-AAEEB89BE89A}" type="pres">
      <dgm:prSet presAssocID="{B96643CD-794F-4F89-9E4B-6317118D96A3}" presName="background3" presStyleLbl="node3" presStyleIdx="3" presStyleCnt="5"/>
      <dgm:spPr/>
    </dgm:pt>
    <dgm:pt modelId="{C6C184DC-29B1-467E-855F-A1BCFFAA93E1}" type="pres">
      <dgm:prSet presAssocID="{B96643CD-794F-4F89-9E4B-6317118D96A3}" presName="text3" presStyleLbl="fgAcc3" presStyleIdx="3" presStyleCnt="5">
        <dgm:presLayoutVars>
          <dgm:chPref val="3"/>
        </dgm:presLayoutVars>
      </dgm:prSet>
      <dgm:spPr/>
    </dgm:pt>
    <dgm:pt modelId="{56510110-96BF-4B40-888C-D1547BECFC75}" type="pres">
      <dgm:prSet presAssocID="{B96643CD-794F-4F89-9E4B-6317118D96A3}" presName="hierChild4" presStyleCnt="0"/>
      <dgm:spPr/>
    </dgm:pt>
    <dgm:pt modelId="{35797D01-2936-402D-B4AF-B97529678249}" type="pres">
      <dgm:prSet presAssocID="{BC86B323-976A-4904-8967-CCAEE42D2214}" presName="Name17" presStyleLbl="parChTrans1D3" presStyleIdx="4" presStyleCnt="5"/>
      <dgm:spPr/>
    </dgm:pt>
    <dgm:pt modelId="{CF51F890-3946-4886-9160-9515A1F1A18D}" type="pres">
      <dgm:prSet presAssocID="{3D33C129-5058-4480-A7E3-F53B58C1CEE3}" presName="hierRoot3" presStyleCnt="0"/>
      <dgm:spPr/>
    </dgm:pt>
    <dgm:pt modelId="{F094A279-E854-4BF1-B771-3F407A3FF151}" type="pres">
      <dgm:prSet presAssocID="{3D33C129-5058-4480-A7E3-F53B58C1CEE3}" presName="composite3" presStyleCnt="0"/>
      <dgm:spPr/>
    </dgm:pt>
    <dgm:pt modelId="{82EAE5C6-232E-49D7-A174-59C1637616E3}" type="pres">
      <dgm:prSet presAssocID="{3D33C129-5058-4480-A7E3-F53B58C1CEE3}" presName="background3" presStyleLbl="node3" presStyleIdx="4" presStyleCnt="5"/>
      <dgm:spPr/>
    </dgm:pt>
    <dgm:pt modelId="{DE61F43C-E067-4B1C-9A5A-8446CE1A8E5B}" type="pres">
      <dgm:prSet presAssocID="{3D33C129-5058-4480-A7E3-F53B58C1CEE3}" presName="text3" presStyleLbl="fgAcc3" presStyleIdx="4" presStyleCnt="5">
        <dgm:presLayoutVars>
          <dgm:chPref val="3"/>
        </dgm:presLayoutVars>
      </dgm:prSet>
      <dgm:spPr/>
    </dgm:pt>
    <dgm:pt modelId="{1294E012-8C28-4D3F-8FE3-14110474568F}" type="pres">
      <dgm:prSet presAssocID="{3D33C129-5058-4480-A7E3-F53B58C1CEE3}" presName="hierChild4" presStyleCnt="0"/>
      <dgm:spPr/>
    </dgm:pt>
  </dgm:ptLst>
  <dgm:cxnLst>
    <dgm:cxn modelId="{75D0AE05-79EA-45A0-95CD-9661F0D200B8}" type="presOf" srcId="{861B75E8-665C-4385-B948-8F4E567A7413}" destId="{97BD804F-86BC-4376-830D-63962BE7B895}" srcOrd="0" destOrd="0" presId="urn:microsoft.com/office/officeart/2005/8/layout/hierarchy1"/>
    <dgm:cxn modelId="{DA48670C-9322-4B07-9700-7A86669DADDF}" type="presOf" srcId="{34DC49D2-D96E-4E7E-A0AE-033765B092B2}" destId="{443F9A30-90A7-4755-8FC8-84C1766E424E}" srcOrd="0" destOrd="0" presId="urn:microsoft.com/office/officeart/2005/8/layout/hierarchy1"/>
    <dgm:cxn modelId="{B478522E-B5B2-40DF-B44C-025DD8C60CEF}" srcId="{34DC49D2-D96E-4E7E-A0AE-033765B092B2}" destId="{B618C74E-1139-491D-AD77-5605D1B633B5}" srcOrd="0" destOrd="0" parTransId="{ECAA0050-6480-4328-9878-7E96EA3A4741}" sibTransId="{806D81B4-59E0-4CA1-B0F8-7A4936D26138}"/>
    <dgm:cxn modelId="{FF6CA13A-A0DD-4E5E-A6DD-30FE187F077E}" srcId="{783531C1-C6CE-42EE-8508-958305937E31}" destId="{139FF4DF-F111-4356-855A-B916FD313E6D}" srcOrd="0" destOrd="0" parTransId="{76A27F2B-97F6-4292-B874-F680314F4CA3}" sibTransId="{20B4FFDC-C4EC-4750-8BEB-B620DE1ED3AB}"/>
    <dgm:cxn modelId="{8E253C48-D76B-43FC-8C3A-8EC169153B36}" type="presOf" srcId="{AFD6A716-4A89-4790-8D46-D782C6A30F86}" destId="{A9E65D3A-8E43-4D34-97DB-F5AF770A7033}" srcOrd="0" destOrd="0" presId="urn:microsoft.com/office/officeart/2005/8/layout/hierarchy1"/>
    <dgm:cxn modelId="{05FADB4B-8C01-4D6E-A5D7-E25FA56ACBC4}" type="presOf" srcId="{96F7B55D-EF2D-46FA-BA95-9FDA55BF08C1}" destId="{EBA6932E-B34C-402D-851F-E2D34071B682}" srcOrd="0" destOrd="0" presId="urn:microsoft.com/office/officeart/2005/8/layout/hierarchy1"/>
    <dgm:cxn modelId="{3F720A70-DBB7-4908-9F05-1FEF359EA81C}" srcId="{96F7B55D-EF2D-46FA-BA95-9FDA55BF08C1}" destId="{783531C1-C6CE-42EE-8508-958305937E31}" srcOrd="0" destOrd="0" parTransId="{338BD086-AFC1-478A-AC6B-707883BA8EFE}" sibTransId="{51C1E00E-2BD4-4767-9A3E-0A82134AEBF7}"/>
    <dgm:cxn modelId="{8351A071-58C1-4155-A18A-A44413DD08A5}" type="presOf" srcId="{BC86B323-976A-4904-8967-CCAEE42D2214}" destId="{35797D01-2936-402D-B4AF-B97529678249}" srcOrd="0" destOrd="0" presId="urn:microsoft.com/office/officeart/2005/8/layout/hierarchy1"/>
    <dgm:cxn modelId="{030CF577-D7C7-469F-B05A-5E063EA13327}" type="presOf" srcId="{3D33C129-5058-4480-A7E3-F53B58C1CEE3}" destId="{DE61F43C-E067-4B1C-9A5A-8446CE1A8E5B}" srcOrd="0" destOrd="0" presId="urn:microsoft.com/office/officeart/2005/8/layout/hierarchy1"/>
    <dgm:cxn modelId="{F26F2A7A-47F4-4DEA-9022-7ADC5A181288}" type="presOf" srcId="{B96643CD-794F-4F89-9E4B-6317118D96A3}" destId="{C6C184DC-29B1-467E-855F-A1BCFFAA93E1}" srcOrd="0" destOrd="0" presId="urn:microsoft.com/office/officeart/2005/8/layout/hierarchy1"/>
    <dgm:cxn modelId="{6DC8E98C-D323-40B8-9D88-F67C11175685}" type="presOf" srcId="{831FCA46-F497-40FB-8122-44346C979EBF}" destId="{C88545DC-82C8-46DE-A137-04657F296970}" srcOrd="0" destOrd="0" presId="urn:microsoft.com/office/officeart/2005/8/layout/hierarchy1"/>
    <dgm:cxn modelId="{FC4A5F8D-312E-4A18-93C3-04BFE75EC193}" srcId="{139FF4DF-F111-4356-855A-B916FD313E6D}" destId="{3D33C129-5058-4480-A7E3-F53B58C1CEE3}" srcOrd="4" destOrd="0" parTransId="{BC86B323-976A-4904-8967-CCAEE42D2214}" sibTransId="{B4A3236C-B833-4EFF-A36E-DBB05F68B5B6}"/>
    <dgm:cxn modelId="{A7EC6D8F-01B6-4ABA-AA4E-720043B7871A}" type="presOf" srcId="{ECAA0050-6480-4328-9878-7E96EA3A4741}" destId="{E0932990-6D5E-425B-A2FA-4938B2A8A57B}" srcOrd="0" destOrd="0" presId="urn:microsoft.com/office/officeart/2005/8/layout/hierarchy1"/>
    <dgm:cxn modelId="{ED80B994-6F01-4068-8E8A-642A170E0618}" type="presOf" srcId="{139FF4DF-F111-4356-855A-B916FD313E6D}" destId="{EB874EDA-7E95-416E-9CB7-C2579105AD17}" srcOrd="0" destOrd="0" presId="urn:microsoft.com/office/officeart/2005/8/layout/hierarchy1"/>
    <dgm:cxn modelId="{4D9C599A-89C5-470B-AC0B-9B5539DC76BD}" srcId="{139FF4DF-F111-4356-855A-B916FD313E6D}" destId="{B96643CD-794F-4F89-9E4B-6317118D96A3}" srcOrd="3" destOrd="0" parTransId="{831FCA46-F497-40FB-8122-44346C979EBF}" sibTransId="{A3F8B140-FBB5-43E7-9C04-844D6A4A71EE}"/>
    <dgm:cxn modelId="{D1D457B0-C910-4C3B-86E4-F9620C9AA7E0}" type="presOf" srcId="{7E7D1526-C48F-4108-A950-D06529753DFF}" destId="{FE56E1D4-2F30-4190-B701-C581F13D0544}" srcOrd="0" destOrd="0" presId="urn:microsoft.com/office/officeart/2005/8/layout/hierarchy1"/>
    <dgm:cxn modelId="{598F85B6-A162-4158-9D26-75B92C3C4139}" type="presOf" srcId="{783531C1-C6CE-42EE-8508-958305937E31}" destId="{681FADFE-790D-44BC-9575-8FF88DD21B33}" srcOrd="0" destOrd="0" presId="urn:microsoft.com/office/officeart/2005/8/layout/hierarchy1"/>
    <dgm:cxn modelId="{D8C94EC3-3E26-4042-BB7C-D71B060BBFC3}" type="presOf" srcId="{B618C74E-1139-491D-AD77-5605D1B633B5}" destId="{FF19ECF1-AE1E-48B8-B47F-B57432D8650E}" srcOrd="0" destOrd="0" presId="urn:microsoft.com/office/officeart/2005/8/layout/hierarchy1"/>
    <dgm:cxn modelId="{DE363AC4-33F7-4808-ADAE-B9FD1C71DA02}" type="presOf" srcId="{76A27F2B-97F6-4292-B874-F680314F4CA3}" destId="{82E9078C-B58F-470C-834D-F5F00445855E}" srcOrd="0" destOrd="0" presId="urn:microsoft.com/office/officeart/2005/8/layout/hierarchy1"/>
    <dgm:cxn modelId="{96E989D6-398C-45BA-A591-B1B4552F2D41}" type="presOf" srcId="{4D0EDCD9-8A77-44DF-A52F-15FC899F62DA}" destId="{E83DC7E4-D3C4-4362-8D21-E0B1D74D791E}" srcOrd="0" destOrd="0" presId="urn:microsoft.com/office/officeart/2005/8/layout/hierarchy1"/>
    <dgm:cxn modelId="{F2F269E2-76FD-4362-B31C-BFC0581B0AE3}" type="presOf" srcId="{36EDB979-3767-4BC1-B4EC-D462C7D5E264}" destId="{6656C37F-F128-478A-8474-82B11B0EDE2F}" srcOrd="0" destOrd="0" presId="urn:microsoft.com/office/officeart/2005/8/layout/hierarchy1"/>
    <dgm:cxn modelId="{369E08E9-2293-48BA-B14F-C9BB477B4B95}" srcId="{139FF4DF-F111-4356-855A-B916FD313E6D}" destId="{4D0EDCD9-8A77-44DF-A52F-15FC899F62DA}" srcOrd="2" destOrd="0" parTransId="{7E7D1526-C48F-4108-A950-D06529753DFF}" sibTransId="{342B8285-326F-43CC-8E9B-B49AB35A785A}"/>
    <dgm:cxn modelId="{A928DFEC-E4CF-4494-AD16-9D2550C0B641}" srcId="{139FF4DF-F111-4356-855A-B916FD313E6D}" destId="{861B75E8-665C-4385-B948-8F4E567A7413}" srcOrd="1" destOrd="0" parTransId="{AFD6A716-4A89-4790-8D46-D782C6A30F86}" sibTransId="{7CC55B9D-F964-4A99-BE32-58D0E5E5AD45}"/>
    <dgm:cxn modelId="{DD4415FB-5AFE-44FF-AB23-F13672FA3084}" srcId="{139FF4DF-F111-4356-855A-B916FD313E6D}" destId="{34DC49D2-D96E-4E7E-A0AE-033765B092B2}" srcOrd="0" destOrd="0" parTransId="{36EDB979-3767-4BC1-B4EC-D462C7D5E264}" sibTransId="{D231FC0C-4701-4F21-A0BB-A17CB8CF1B8A}"/>
    <dgm:cxn modelId="{6EE75F81-E53B-48FC-BBE8-734C6008AF89}" type="presParOf" srcId="{EBA6932E-B34C-402D-851F-E2D34071B682}" destId="{512C4690-997C-46D1-924F-367558285491}" srcOrd="0" destOrd="0" presId="urn:microsoft.com/office/officeart/2005/8/layout/hierarchy1"/>
    <dgm:cxn modelId="{016C0B64-7B1C-437B-89B3-36408C902349}" type="presParOf" srcId="{512C4690-997C-46D1-924F-367558285491}" destId="{6D59E326-C2CD-4F6D-924D-26616ADCF823}" srcOrd="0" destOrd="0" presId="urn:microsoft.com/office/officeart/2005/8/layout/hierarchy1"/>
    <dgm:cxn modelId="{DFEF8FCD-DB8B-4E20-816E-7F60E75CCC42}" type="presParOf" srcId="{6D59E326-C2CD-4F6D-924D-26616ADCF823}" destId="{625ADDDA-8492-4B59-B228-516BD88A1EA5}" srcOrd="0" destOrd="0" presId="urn:microsoft.com/office/officeart/2005/8/layout/hierarchy1"/>
    <dgm:cxn modelId="{3E41A0D7-5778-488C-82A7-50B71850E891}" type="presParOf" srcId="{6D59E326-C2CD-4F6D-924D-26616ADCF823}" destId="{681FADFE-790D-44BC-9575-8FF88DD21B33}" srcOrd="1" destOrd="0" presId="urn:microsoft.com/office/officeart/2005/8/layout/hierarchy1"/>
    <dgm:cxn modelId="{19F74C0B-C08A-4E82-94D0-DCB4C3799C2A}" type="presParOf" srcId="{512C4690-997C-46D1-924F-367558285491}" destId="{8F73272C-A961-4955-B7E3-39FB39723D88}" srcOrd="1" destOrd="0" presId="urn:microsoft.com/office/officeart/2005/8/layout/hierarchy1"/>
    <dgm:cxn modelId="{9E711413-BD44-49A4-9585-FE3D3F53B1BB}" type="presParOf" srcId="{8F73272C-A961-4955-B7E3-39FB39723D88}" destId="{82E9078C-B58F-470C-834D-F5F00445855E}" srcOrd="0" destOrd="0" presId="urn:microsoft.com/office/officeart/2005/8/layout/hierarchy1"/>
    <dgm:cxn modelId="{19F98788-2733-4159-84AF-955A46878607}" type="presParOf" srcId="{8F73272C-A961-4955-B7E3-39FB39723D88}" destId="{8A641584-997D-478B-8285-2C7A5E126DEA}" srcOrd="1" destOrd="0" presId="urn:microsoft.com/office/officeart/2005/8/layout/hierarchy1"/>
    <dgm:cxn modelId="{F36FB8FF-6B1A-4BD2-B3AA-0A5A0DFE78A5}" type="presParOf" srcId="{8A641584-997D-478B-8285-2C7A5E126DEA}" destId="{BD27F36E-2EB3-4D61-8EB8-5A826C78AE38}" srcOrd="0" destOrd="0" presId="urn:microsoft.com/office/officeart/2005/8/layout/hierarchy1"/>
    <dgm:cxn modelId="{D4ECA16C-3BB8-48DD-BAC0-AB9CF6ACEB3F}" type="presParOf" srcId="{BD27F36E-2EB3-4D61-8EB8-5A826C78AE38}" destId="{1F49F86D-0D80-4C29-AD9F-C283E7D6E6CB}" srcOrd="0" destOrd="0" presId="urn:microsoft.com/office/officeart/2005/8/layout/hierarchy1"/>
    <dgm:cxn modelId="{AF1FD5B9-8ECA-4C35-87A2-E4D9CC6BF3AC}" type="presParOf" srcId="{BD27F36E-2EB3-4D61-8EB8-5A826C78AE38}" destId="{EB874EDA-7E95-416E-9CB7-C2579105AD17}" srcOrd="1" destOrd="0" presId="urn:microsoft.com/office/officeart/2005/8/layout/hierarchy1"/>
    <dgm:cxn modelId="{81209688-8FD2-4040-87C2-460CC5D1F688}" type="presParOf" srcId="{8A641584-997D-478B-8285-2C7A5E126DEA}" destId="{C83B25C5-65C0-4886-8777-783171C79EA1}" srcOrd="1" destOrd="0" presId="urn:microsoft.com/office/officeart/2005/8/layout/hierarchy1"/>
    <dgm:cxn modelId="{AEB1D081-CFE7-4006-A6DA-2F70109164BB}" type="presParOf" srcId="{C83B25C5-65C0-4886-8777-783171C79EA1}" destId="{6656C37F-F128-478A-8474-82B11B0EDE2F}" srcOrd="0" destOrd="0" presId="urn:microsoft.com/office/officeart/2005/8/layout/hierarchy1"/>
    <dgm:cxn modelId="{433647DB-A884-40A2-BE25-06F9CBD057C4}" type="presParOf" srcId="{C83B25C5-65C0-4886-8777-783171C79EA1}" destId="{4CADDF0F-D059-49CF-91E9-F1936884BA75}" srcOrd="1" destOrd="0" presId="urn:microsoft.com/office/officeart/2005/8/layout/hierarchy1"/>
    <dgm:cxn modelId="{0E2E90FF-9746-4BCD-B298-981AA5B24755}" type="presParOf" srcId="{4CADDF0F-D059-49CF-91E9-F1936884BA75}" destId="{0748A35C-C327-4B98-82C9-AD9242173197}" srcOrd="0" destOrd="0" presId="urn:microsoft.com/office/officeart/2005/8/layout/hierarchy1"/>
    <dgm:cxn modelId="{6AD6144F-17E4-4C61-8570-04B6D42F423A}" type="presParOf" srcId="{0748A35C-C327-4B98-82C9-AD9242173197}" destId="{C2FC40A4-9951-4096-86D5-F24689794E1B}" srcOrd="0" destOrd="0" presId="urn:microsoft.com/office/officeart/2005/8/layout/hierarchy1"/>
    <dgm:cxn modelId="{514E8E60-08A9-4DE0-869C-BCEADE00BC43}" type="presParOf" srcId="{0748A35C-C327-4B98-82C9-AD9242173197}" destId="{443F9A30-90A7-4755-8FC8-84C1766E424E}" srcOrd="1" destOrd="0" presId="urn:microsoft.com/office/officeart/2005/8/layout/hierarchy1"/>
    <dgm:cxn modelId="{A86F4FF9-8F4E-4850-82EC-5EF48D320EF3}" type="presParOf" srcId="{4CADDF0F-D059-49CF-91E9-F1936884BA75}" destId="{5AB0EB1A-8254-4805-B2DD-A97001211B3F}" srcOrd="1" destOrd="0" presId="urn:microsoft.com/office/officeart/2005/8/layout/hierarchy1"/>
    <dgm:cxn modelId="{26F68458-6EC9-4EEB-98E7-95A92DEEB1BC}" type="presParOf" srcId="{5AB0EB1A-8254-4805-B2DD-A97001211B3F}" destId="{E0932990-6D5E-425B-A2FA-4938B2A8A57B}" srcOrd="0" destOrd="0" presId="urn:microsoft.com/office/officeart/2005/8/layout/hierarchy1"/>
    <dgm:cxn modelId="{01DD4479-3996-42EC-BD0D-65D70E2562C9}" type="presParOf" srcId="{5AB0EB1A-8254-4805-B2DD-A97001211B3F}" destId="{DA469FF8-1522-4B4E-9038-C9FD41E3F2E0}" srcOrd="1" destOrd="0" presId="urn:microsoft.com/office/officeart/2005/8/layout/hierarchy1"/>
    <dgm:cxn modelId="{D6455446-FB5E-49A8-92A6-5EF440DD0B33}" type="presParOf" srcId="{DA469FF8-1522-4B4E-9038-C9FD41E3F2E0}" destId="{51B98607-A999-40AD-831B-A5E23E8F376D}" srcOrd="0" destOrd="0" presId="urn:microsoft.com/office/officeart/2005/8/layout/hierarchy1"/>
    <dgm:cxn modelId="{A5E34ED7-B3D4-4CAF-90D3-721491A9F6F3}" type="presParOf" srcId="{51B98607-A999-40AD-831B-A5E23E8F376D}" destId="{33720F9C-DF7C-4749-8F11-618108659E02}" srcOrd="0" destOrd="0" presId="urn:microsoft.com/office/officeart/2005/8/layout/hierarchy1"/>
    <dgm:cxn modelId="{F5FAFCA5-CFB8-42B0-B22D-6BBC30240653}" type="presParOf" srcId="{51B98607-A999-40AD-831B-A5E23E8F376D}" destId="{FF19ECF1-AE1E-48B8-B47F-B57432D8650E}" srcOrd="1" destOrd="0" presId="urn:microsoft.com/office/officeart/2005/8/layout/hierarchy1"/>
    <dgm:cxn modelId="{4A0899FF-B8D5-4387-992E-8984E3752031}" type="presParOf" srcId="{DA469FF8-1522-4B4E-9038-C9FD41E3F2E0}" destId="{D21B8D77-9329-44A5-8FA5-06537C9F9F52}" srcOrd="1" destOrd="0" presId="urn:microsoft.com/office/officeart/2005/8/layout/hierarchy1"/>
    <dgm:cxn modelId="{94B8B716-D275-4297-A545-FCFF32DBFA87}" type="presParOf" srcId="{C83B25C5-65C0-4886-8777-783171C79EA1}" destId="{A9E65D3A-8E43-4D34-97DB-F5AF770A7033}" srcOrd="2" destOrd="0" presId="urn:microsoft.com/office/officeart/2005/8/layout/hierarchy1"/>
    <dgm:cxn modelId="{4B6174A7-F6B4-49B1-A595-6854449A3A17}" type="presParOf" srcId="{C83B25C5-65C0-4886-8777-783171C79EA1}" destId="{2D350946-F3EA-4BE5-B149-DA8B909DFBEB}" srcOrd="3" destOrd="0" presId="urn:microsoft.com/office/officeart/2005/8/layout/hierarchy1"/>
    <dgm:cxn modelId="{1946B18C-6870-43B7-8BE4-3CEBBFAA956E}" type="presParOf" srcId="{2D350946-F3EA-4BE5-B149-DA8B909DFBEB}" destId="{38DB7860-338E-4832-8CC0-30594425C02C}" srcOrd="0" destOrd="0" presId="urn:microsoft.com/office/officeart/2005/8/layout/hierarchy1"/>
    <dgm:cxn modelId="{23EEFCAD-D32F-495D-92A6-725357D9F2F2}" type="presParOf" srcId="{38DB7860-338E-4832-8CC0-30594425C02C}" destId="{FDF350AC-1187-479D-BA8B-0C1D8B39138D}" srcOrd="0" destOrd="0" presId="urn:microsoft.com/office/officeart/2005/8/layout/hierarchy1"/>
    <dgm:cxn modelId="{4F489E34-C707-43E1-961E-9DE3818583E9}" type="presParOf" srcId="{38DB7860-338E-4832-8CC0-30594425C02C}" destId="{97BD804F-86BC-4376-830D-63962BE7B895}" srcOrd="1" destOrd="0" presId="urn:microsoft.com/office/officeart/2005/8/layout/hierarchy1"/>
    <dgm:cxn modelId="{FB9389C1-54DA-4C66-94ED-71AE3CEAB86C}" type="presParOf" srcId="{2D350946-F3EA-4BE5-B149-DA8B909DFBEB}" destId="{E6FFF1B5-4524-4C0F-BA9F-78D3BC0DA612}" srcOrd="1" destOrd="0" presId="urn:microsoft.com/office/officeart/2005/8/layout/hierarchy1"/>
    <dgm:cxn modelId="{B74CE481-080D-49BA-9F04-DED851139882}" type="presParOf" srcId="{C83B25C5-65C0-4886-8777-783171C79EA1}" destId="{FE56E1D4-2F30-4190-B701-C581F13D0544}" srcOrd="4" destOrd="0" presId="urn:microsoft.com/office/officeart/2005/8/layout/hierarchy1"/>
    <dgm:cxn modelId="{D165D860-80E3-40B6-A3DC-A5866D9A2693}" type="presParOf" srcId="{C83B25C5-65C0-4886-8777-783171C79EA1}" destId="{4131044F-6B15-4865-B09C-866774DDF250}" srcOrd="5" destOrd="0" presId="urn:microsoft.com/office/officeart/2005/8/layout/hierarchy1"/>
    <dgm:cxn modelId="{B055D326-D2F3-47F4-8350-251505A573F4}" type="presParOf" srcId="{4131044F-6B15-4865-B09C-866774DDF250}" destId="{AE54268D-EBD9-401D-B470-2D0045E86404}" srcOrd="0" destOrd="0" presId="urn:microsoft.com/office/officeart/2005/8/layout/hierarchy1"/>
    <dgm:cxn modelId="{5B9B6037-9549-4612-B81C-BBD80559DD47}" type="presParOf" srcId="{AE54268D-EBD9-401D-B470-2D0045E86404}" destId="{13906D6F-68C1-41F5-B46C-C9E31BBFC9F4}" srcOrd="0" destOrd="0" presId="urn:microsoft.com/office/officeart/2005/8/layout/hierarchy1"/>
    <dgm:cxn modelId="{D5C218B9-FA3E-486B-AC6D-0F1AAFA6BBAE}" type="presParOf" srcId="{AE54268D-EBD9-401D-B470-2D0045E86404}" destId="{E83DC7E4-D3C4-4362-8D21-E0B1D74D791E}" srcOrd="1" destOrd="0" presId="urn:microsoft.com/office/officeart/2005/8/layout/hierarchy1"/>
    <dgm:cxn modelId="{6E96540C-D502-4B9C-82E3-5935D2DACEC7}" type="presParOf" srcId="{4131044F-6B15-4865-B09C-866774DDF250}" destId="{71C536F6-4206-46B0-913E-6541243901DE}" srcOrd="1" destOrd="0" presId="urn:microsoft.com/office/officeart/2005/8/layout/hierarchy1"/>
    <dgm:cxn modelId="{E2829206-8F5B-48E4-A6D8-231DCF000746}" type="presParOf" srcId="{C83B25C5-65C0-4886-8777-783171C79EA1}" destId="{C88545DC-82C8-46DE-A137-04657F296970}" srcOrd="6" destOrd="0" presId="urn:microsoft.com/office/officeart/2005/8/layout/hierarchy1"/>
    <dgm:cxn modelId="{74E2BA34-1AC6-40CF-84DD-A119C77D33C5}" type="presParOf" srcId="{C83B25C5-65C0-4886-8777-783171C79EA1}" destId="{21707E68-1D68-4467-8A4F-002508AD538D}" srcOrd="7" destOrd="0" presId="urn:microsoft.com/office/officeart/2005/8/layout/hierarchy1"/>
    <dgm:cxn modelId="{7F0E19DD-0308-48E5-8BF3-9CAB4B8EEC51}" type="presParOf" srcId="{21707E68-1D68-4467-8A4F-002508AD538D}" destId="{27F8C27D-5E10-442E-965B-7AD2B4EA2819}" srcOrd="0" destOrd="0" presId="urn:microsoft.com/office/officeart/2005/8/layout/hierarchy1"/>
    <dgm:cxn modelId="{29DEA850-775B-49D6-990A-7959D8CD05CE}" type="presParOf" srcId="{27F8C27D-5E10-442E-965B-7AD2B4EA2819}" destId="{C8B2A6C6-A448-4B91-8D25-AAEEB89BE89A}" srcOrd="0" destOrd="0" presId="urn:microsoft.com/office/officeart/2005/8/layout/hierarchy1"/>
    <dgm:cxn modelId="{3617832C-A7D7-438B-8722-CC0E64A1CCC3}" type="presParOf" srcId="{27F8C27D-5E10-442E-965B-7AD2B4EA2819}" destId="{C6C184DC-29B1-467E-855F-A1BCFFAA93E1}" srcOrd="1" destOrd="0" presId="urn:microsoft.com/office/officeart/2005/8/layout/hierarchy1"/>
    <dgm:cxn modelId="{09846CA3-FD2B-4115-BB61-61CBD31EEAC5}" type="presParOf" srcId="{21707E68-1D68-4467-8A4F-002508AD538D}" destId="{56510110-96BF-4B40-888C-D1547BECFC75}" srcOrd="1" destOrd="0" presId="urn:microsoft.com/office/officeart/2005/8/layout/hierarchy1"/>
    <dgm:cxn modelId="{52147100-DF43-4ADA-B614-2610187C5DFC}" type="presParOf" srcId="{C83B25C5-65C0-4886-8777-783171C79EA1}" destId="{35797D01-2936-402D-B4AF-B97529678249}" srcOrd="8" destOrd="0" presId="urn:microsoft.com/office/officeart/2005/8/layout/hierarchy1"/>
    <dgm:cxn modelId="{B96486C6-A106-4B9C-A34A-FC23458DB9FD}" type="presParOf" srcId="{C83B25C5-65C0-4886-8777-783171C79EA1}" destId="{CF51F890-3946-4886-9160-9515A1F1A18D}" srcOrd="9" destOrd="0" presId="urn:microsoft.com/office/officeart/2005/8/layout/hierarchy1"/>
    <dgm:cxn modelId="{129C32E7-F585-4563-BCF0-936922630D4E}" type="presParOf" srcId="{CF51F890-3946-4886-9160-9515A1F1A18D}" destId="{F094A279-E854-4BF1-B771-3F407A3FF151}" srcOrd="0" destOrd="0" presId="urn:microsoft.com/office/officeart/2005/8/layout/hierarchy1"/>
    <dgm:cxn modelId="{FD33FB81-56BF-4470-BD72-D627DB91586C}" type="presParOf" srcId="{F094A279-E854-4BF1-B771-3F407A3FF151}" destId="{82EAE5C6-232E-49D7-A174-59C1637616E3}" srcOrd="0" destOrd="0" presId="urn:microsoft.com/office/officeart/2005/8/layout/hierarchy1"/>
    <dgm:cxn modelId="{DA7AEAF1-59A6-4893-8546-C585A7546614}" type="presParOf" srcId="{F094A279-E854-4BF1-B771-3F407A3FF151}" destId="{DE61F43C-E067-4B1C-9A5A-8446CE1A8E5B}" srcOrd="1" destOrd="0" presId="urn:microsoft.com/office/officeart/2005/8/layout/hierarchy1"/>
    <dgm:cxn modelId="{FDD94B27-0788-4C6A-A68C-A27171BAADDD}" type="presParOf" srcId="{CF51F890-3946-4886-9160-9515A1F1A18D}" destId="{1294E012-8C28-4D3F-8FE3-1411047456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4400C-7195-4D32-B4CC-49A638849FF4}">
      <dsp:nvSpPr>
        <dsp:cNvPr id="0" name=""/>
        <dsp:cNvSpPr/>
      </dsp:nvSpPr>
      <dsp:spPr>
        <a:xfrm>
          <a:off x="9238905" y="3017600"/>
          <a:ext cx="1376262" cy="722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738"/>
              </a:lnTo>
              <a:lnTo>
                <a:pt x="1376262" y="646738"/>
              </a:lnTo>
              <a:lnTo>
                <a:pt x="1376262" y="7221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57F28-F9F6-438F-8369-BB1DC6747970}">
      <dsp:nvSpPr>
        <dsp:cNvPr id="0" name=""/>
        <dsp:cNvSpPr/>
      </dsp:nvSpPr>
      <dsp:spPr>
        <a:xfrm>
          <a:off x="9238905" y="3017600"/>
          <a:ext cx="405270" cy="722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738"/>
              </a:lnTo>
              <a:lnTo>
                <a:pt x="405270" y="646738"/>
              </a:lnTo>
              <a:lnTo>
                <a:pt x="405270" y="7221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D21DE-6B9B-4F8D-89D6-F7530FF50A2A}">
      <dsp:nvSpPr>
        <dsp:cNvPr id="0" name=""/>
        <dsp:cNvSpPr/>
      </dsp:nvSpPr>
      <dsp:spPr>
        <a:xfrm>
          <a:off x="8680336" y="3017600"/>
          <a:ext cx="558568" cy="722177"/>
        </a:xfrm>
        <a:custGeom>
          <a:avLst/>
          <a:gdLst/>
          <a:ahLst/>
          <a:cxnLst/>
          <a:rect l="0" t="0" r="0" b="0"/>
          <a:pathLst>
            <a:path>
              <a:moveTo>
                <a:pt x="558568" y="0"/>
              </a:moveTo>
              <a:lnTo>
                <a:pt x="558568" y="646738"/>
              </a:lnTo>
              <a:lnTo>
                <a:pt x="0" y="646738"/>
              </a:lnTo>
              <a:lnTo>
                <a:pt x="0" y="7221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C0CCA-38B1-49C4-8D89-19AEC78F2819}">
      <dsp:nvSpPr>
        <dsp:cNvPr id="0" name=""/>
        <dsp:cNvSpPr/>
      </dsp:nvSpPr>
      <dsp:spPr>
        <a:xfrm>
          <a:off x="7703850" y="3017600"/>
          <a:ext cx="1535054" cy="726138"/>
        </a:xfrm>
        <a:custGeom>
          <a:avLst/>
          <a:gdLst/>
          <a:ahLst/>
          <a:cxnLst/>
          <a:rect l="0" t="0" r="0" b="0"/>
          <a:pathLst>
            <a:path>
              <a:moveTo>
                <a:pt x="1535054" y="0"/>
              </a:moveTo>
              <a:lnTo>
                <a:pt x="1535054" y="650699"/>
              </a:lnTo>
              <a:lnTo>
                <a:pt x="0" y="650699"/>
              </a:lnTo>
              <a:lnTo>
                <a:pt x="0" y="7261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91919-3B06-4215-B2E7-E7555E1A1812}">
      <dsp:nvSpPr>
        <dsp:cNvPr id="0" name=""/>
        <dsp:cNvSpPr/>
      </dsp:nvSpPr>
      <dsp:spPr>
        <a:xfrm>
          <a:off x="5599449" y="1163341"/>
          <a:ext cx="3639455" cy="938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741"/>
              </a:lnTo>
              <a:lnTo>
                <a:pt x="3639455" y="862741"/>
              </a:lnTo>
              <a:lnTo>
                <a:pt x="3639455" y="938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ACABC-F897-46EA-8CBE-4F4BDAEBC504}">
      <dsp:nvSpPr>
        <dsp:cNvPr id="0" name=""/>
        <dsp:cNvSpPr/>
      </dsp:nvSpPr>
      <dsp:spPr>
        <a:xfrm>
          <a:off x="5738848" y="3018804"/>
          <a:ext cx="108198" cy="717419"/>
        </a:xfrm>
        <a:custGeom>
          <a:avLst/>
          <a:gdLst/>
          <a:ahLst/>
          <a:cxnLst/>
          <a:rect l="0" t="0" r="0" b="0"/>
          <a:pathLst>
            <a:path>
              <a:moveTo>
                <a:pt x="108198" y="0"/>
              </a:moveTo>
              <a:lnTo>
                <a:pt x="108198" y="641980"/>
              </a:lnTo>
              <a:lnTo>
                <a:pt x="0" y="641980"/>
              </a:lnTo>
              <a:lnTo>
                <a:pt x="0" y="7174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7F2F9-85E0-4480-B0D0-99546F7DB710}">
      <dsp:nvSpPr>
        <dsp:cNvPr id="0" name=""/>
        <dsp:cNvSpPr/>
      </dsp:nvSpPr>
      <dsp:spPr>
        <a:xfrm>
          <a:off x="4649280" y="3018804"/>
          <a:ext cx="1197767" cy="707248"/>
        </a:xfrm>
        <a:custGeom>
          <a:avLst/>
          <a:gdLst/>
          <a:ahLst/>
          <a:cxnLst/>
          <a:rect l="0" t="0" r="0" b="0"/>
          <a:pathLst>
            <a:path>
              <a:moveTo>
                <a:pt x="1197767" y="0"/>
              </a:moveTo>
              <a:lnTo>
                <a:pt x="1197767" y="631809"/>
              </a:lnTo>
              <a:lnTo>
                <a:pt x="0" y="631809"/>
              </a:lnTo>
              <a:lnTo>
                <a:pt x="0" y="707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AB769-680D-4108-9376-805314F1A633}">
      <dsp:nvSpPr>
        <dsp:cNvPr id="0" name=""/>
        <dsp:cNvSpPr/>
      </dsp:nvSpPr>
      <dsp:spPr>
        <a:xfrm>
          <a:off x="5847047" y="3018804"/>
          <a:ext cx="884759" cy="703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993"/>
              </a:lnTo>
              <a:lnTo>
                <a:pt x="884759" y="627993"/>
              </a:lnTo>
              <a:lnTo>
                <a:pt x="884759" y="7034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B6BA4-58BC-49F6-82EA-43B6E7DEDBF6}">
      <dsp:nvSpPr>
        <dsp:cNvPr id="0" name=""/>
        <dsp:cNvSpPr/>
      </dsp:nvSpPr>
      <dsp:spPr>
        <a:xfrm>
          <a:off x="5599449" y="1163341"/>
          <a:ext cx="247598" cy="939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946"/>
              </a:lnTo>
              <a:lnTo>
                <a:pt x="247598" y="863946"/>
              </a:lnTo>
              <a:lnTo>
                <a:pt x="247598" y="939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D8D66-04C8-4F00-BC20-78BC3D5FF658}">
      <dsp:nvSpPr>
        <dsp:cNvPr id="0" name=""/>
        <dsp:cNvSpPr/>
      </dsp:nvSpPr>
      <dsp:spPr>
        <a:xfrm>
          <a:off x="1772794" y="3014818"/>
          <a:ext cx="1741427" cy="730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685"/>
              </a:lnTo>
              <a:lnTo>
                <a:pt x="1741427" y="654685"/>
              </a:lnTo>
              <a:lnTo>
                <a:pt x="1741427" y="7301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49B71-2021-4098-A61A-7E38ECF020AC}">
      <dsp:nvSpPr>
        <dsp:cNvPr id="0" name=""/>
        <dsp:cNvSpPr/>
      </dsp:nvSpPr>
      <dsp:spPr>
        <a:xfrm>
          <a:off x="1772794" y="3014818"/>
          <a:ext cx="699497" cy="730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582"/>
              </a:lnTo>
              <a:lnTo>
                <a:pt x="699497" y="654582"/>
              </a:lnTo>
              <a:lnTo>
                <a:pt x="699497" y="7300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00A29-67C6-499C-AB10-21C812B2E98A}">
      <dsp:nvSpPr>
        <dsp:cNvPr id="0" name=""/>
        <dsp:cNvSpPr/>
      </dsp:nvSpPr>
      <dsp:spPr>
        <a:xfrm>
          <a:off x="1453663" y="3014818"/>
          <a:ext cx="319130" cy="730538"/>
        </a:xfrm>
        <a:custGeom>
          <a:avLst/>
          <a:gdLst/>
          <a:ahLst/>
          <a:cxnLst/>
          <a:rect l="0" t="0" r="0" b="0"/>
          <a:pathLst>
            <a:path>
              <a:moveTo>
                <a:pt x="319130" y="0"/>
              </a:moveTo>
              <a:lnTo>
                <a:pt x="319130" y="655099"/>
              </a:lnTo>
              <a:lnTo>
                <a:pt x="0" y="655099"/>
              </a:lnTo>
              <a:lnTo>
                <a:pt x="0" y="730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1DEDB-5E0D-454F-9A7E-91D910EA2C9E}">
      <dsp:nvSpPr>
        <dsp:cNvPr id="0" name=""/>
        <dsp:cNvSpPr/>
      </dsp:nvSpPr>
      <dsp:spPr>
        <a:xfrm>
          <a:off x="453460" y="3014818"/>
          <a:ext cx="1319333" cy="732043"/>
        </a:xfrm>
        <a:custGeom>
          <a:avLst/>
          <a:gdLst/>
          <a:ahLst/>
          <a:cxnLst/>
          <a:rect l="0" t="0" r="0" b="0"/>
          <a:pathLst>
            <a:path>
              <a:moveTo>
                <a:pt x="1319333" y="0"/>
              </a:moveTo>
              <a:lnTo>
                <a:pt x="1319333" y="656604"/>
              </a:lnTo>
              <a:lnTo>
                <a:pt x="0" y="656604"/>
              </a:lnTo>
              <a:lnTo>
                <a:pt x="0" y="7320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62DA1-8B5C-4C20-AA83-BD0F7EF8E986}">
      <dsp:nvSpPr>
        <dsp:cNvPr id="0" name=""/>
        <dsp:cNvSpPr/>
      </dsp:nvSpPr>
      <dsp:spPr>
        <a:xfrm>
          <a:off x="1772794" y="1163341"/>
          <a:ext cx="3826655" cy="935398"/>
        </a:xfrm>
        <a:custGeom>
          <a:avLst/>
          <a:gdLst/>
          <a:ahLst/>
          <a:cxnLst/>
          <a:rect l="0" t="0" r="0" b="0"/>
          <a:pathLst>
            <a:path>
              <a:moveTo>
                <a:pt x="3826655" y="0"/>
              </a:moveTo>
              <a:lnTo>
                <a:pt x="3826655" y="859959"/>
              </a:lnTo>
              <a:lnTo>
                <a:pt x="0" y="859959"/>
              </a:lnTo>
              <a:lnTo>
                <a:pt x="0" y="935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C64FF-0E53-490C-AFA2-04A7F29369ED}">
      <dsp:nvSpPr>
        <dsp:cNvPr id="0" name=""/>
        <dsp:cNvSpPr/>
      </dsp:nvSpPr>
      <dsp:spPr>
        <a:xfrm>
          <a:off x="4814520" y="48035"/>
          <a:ext cx="1569856" cy="1115306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FD444-5B87-41E3-9525-91E7D7D12137}">
      <dsp:nvSpPr>
        <dsp:cNvPr id="0" name=""/>
        <dsp:cNvSpPr/>
      </dsp:nvSpPr>
      <dsp:spPr>
        <a:xfrm>
          <a:off x="4905002" y="133992"/>
          <a:ext cx="1569856" cy="1115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Director of Children, Young People, and Families (DCS)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Riana Nelson</a:t>
          </a:r>
        </a:p>
      </dsp:txBody>
      <dsp:txXfrm>
        <a:off x="4937668" y="166658"/>
        <a:ext cx="1504524" cy="1049974"/>
      </dsp:txXfrm>
    </dsp:sp>
    <dsp:sp modelId="{6735B558-3235-4345-A5B8-762B164A08F3}">
      <dsp:nvSpPr>
        <dsp:cNvPr id="0" name=""/>
        <dsp:cNvSpPr/>
      </dsp:nvSpPr>
      <dsp:spPr>
        <a:xfrm>
          <a:off x="1051473" y="2098740"/>
          <a:ext cx="1442641" cy="91607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17FA1-44FD-4C5A-9773-5FC7D15F6F30}">
      <dsp:nvSpPr>
        <dsp:cNvPr id="0" name=""/>
        <dsp:cNvSpPr/>
      </dsp:nvSpPr>
      <dsp:spPr>
        <a:xfrm>
          <a:off x="1141954" y="2184698"/>
          <a:ext cx="1442641" cy="916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 of Social Care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Rebecca Wall</a:t>
          </a:r>
        </a:p>
      </dsp:txBody>
      <dsp:txXfrm>
        <a:off x="1168785" y="2211529"/>
        <a:ext cx="1388979" cy="862415"/>
      </dsp:txXfrm>
    </dsp:sp>
    <dsp:sp modelId="{E2BA7645-8896-4CE0-99EC-3E0A1A38684A}">
      <dsp:nvSpPr>
        <dsp:cNvPr id="0" name=""/>
        <dsp:cNvSpPr/>
      </dsp:nvSpPr>
      <dsp:spPr>
        <a:xfrm>
          <a:off x="27706" y="3746861"/>
          <a:ext cx="851508" cy="2009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FF1DC-CBE4-4919-B2B2-C1357483C73A}">
      <dsp:nvSpPr>
        <dsp:cNvPr id="0" name=""/>
        <dsp:cNvSpPr/>
      </dsp:nvSpPr>
      <dsp:spPr>
        <a:xfrm>
          <a:off x="118187" y="3832818"/>
          <a:ext cx="851508" cy="2009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Lead for Help and Protection 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Anne Chester-Walsh</a:t>
          </a:r>
        </a:p>
      </dsp:txBody>
      <dsp:txXfrm>
        <a:off x="143127" y="3857758"/>
        <a:ext cx="801628" cy="1959780"/>
      </dsp:txXfrm>
    </dsp:sp>
    <dsp:sp modelId="{BFA8D314-A4A5-4D42-B823-FC05615A885D}">
      <dsp:nvSpPr>
        <dsp:cNvPr id="0" name=""/>
        <dsp:cNvSpPr/>
      </dsp:nvSpPr>
      <dsp:spPr>
        <a:xfrm>
          <a:off x="1025910" y="3745356"/>
          <a:ext cx="855506" cy="2040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7EFF9-D87C-41E3-8660-1C7F543E1479}">
      <dsp:nvSpPr>
        <dsp:cNvPr id="0" name=""/>
        <dsp:cNvSpPr/>
      </dsp:nvSpPr>
      <dsp:spPr>
        <a:xfrm>
          <a:off x="1116392" y="3831314"/>
          <a:ext cx="855506" cy="2040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 Strategic Lead for CiC and Achieving Permanence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Seth Harris-White</a:t>
          </a:r>
        </a:p>
      </dsp:txBody>
      <dsp:txXfrm>
        <a:off x="1141449" y="3856371"/>
        <a:ext cx="805392" cy="1990148"/>
      </dsp:txXfrm>
    </dsp:sp>
    <dsp:sp modelId="{A1A56AD8-9A66-4AD7-B9F6-1D317614B48C}">
      <dsp:nvSpPr>
        <dsp:cNvPr id="0" name=""/>
        <dsp:cNvSpPr/>
      </dsp:nvSpPr>
      <dsp:spPr>
        <a:xfrm>
          <a:off x="2036688" y="3744839"/>
          <a:ext cx="871206" cy="202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18BC2-034C-46DC-B8CF-F66224AD7FE1}">
      <dsp:nvSpPr>
        <dsp:cNvPr id="0" name=""/>
        <dsp:cNvSpPr/>
      </dsp:nvSpPr>
      <dsp:spPr>
        <a:xfrm>
          <a:off x="2127169" y="3830796"/>
          <a:ext cx="871206" cy="202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Lead for Quality, Performance and Standards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Clive Chambers</a:t>
          </a:r>
        </a:p>
      </dsp:txBody>
      <dsp:txXfrm>
        <a:off x="2152686" y="3856313"/>
        <a:ext cx="820172" cy="1970012"/>
      </dsp:txXfrm>
    </dsp:sp>
    <dsp:sp modelId="{8DC80695-7205-4BCC-9F53-9FE3D9E1B660}">
      <dsp:nvSpPr>
        <dsp:cNvPr id="0" name=""/>
        <dsp:cNvSpPr/>
      </dsp:nvSpPr>
      <dsp:spPr>
        <a:xfrm>
          <a:off x="3075087" y="3744942"/>
          <a:ext cx="878267" cy="2061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6B253-0E01-4C6D-9563-0EBC8FD049FA}">
      <dsp:nvSpPr>
        <dsp:cNvPr id="0" name=""/>
        <dsp:cNvSpPr/>
      </dsp:nvSpPr>
      <dsp:spPr>
        <a:xfrm>
          <a:off x="3165569" y="3830900"/>
          <a:ext cx="878267" cy="2061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Lead for Practice Improvement 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Andy Hood</a:t>
          </a:r>
        </a:p>
      </dsp:txBody>
      <dsp:txXfrm>
        <a:off x="3191293" y="3856624"/>
        <a:ext cx="826819" cy="2009715"/>
      </dsp:txXfrm>
    </dsp:sp>
    <dsp:sp modelId="{773AAFBD-A2D0-41A6-9D50-1C3F06006AFB}">
      <dsp:nvSpPr>
        <dsp:cNvPr id="0" name=""/>
        <dsp:cNvSpPr/>
      </dsp:nvSpPr>
      <dsp:spPr>
        <a:xfrm>
          <a:off x="5007509" y="2102727"/>
          <a:ext cx="1679075" cy="91607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CB632-0C47-479B-98F2-D05DEFD5C01C}">
      <dsp:nvSpPr>
        <dsp:cNvPr id="0" name=""/>
        <dsp:cNvSpPr/>
      </dsp:nvSpPr>
      <dsp:spPr>
        <a:xfrm>
          <a:off x="5097991" y="2188685"/>
          <a:ext cx="1679075" cy="916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 Partnerships, Early Intervention &amp; Localities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Lee Golze</a:t>
          </a:r>
        </a:p>
      </dsp:txBody>
      <dsp:txXfrm>
        <a:off x="5124822" y="2215516"/>
        <a:ext cx="1625413" cy="862415"/>
      </dsp:txXfrm>
    </dsp:sp>
    <dsp:sp modelId="{A97125B7-0749-48E9-AF42-EFD45D8C527B}">
      <dsp:nvSpPr>
        <dsp:cNvPr id="0" name=""/>
        <dsp:cNvSpPr/>
      </dsp:nvSpPr>
      <dsp:spPr>
        <a:xfrm>
          <a:off x="6324640" y="3722236"/>
          <a:ext cx="814333" cy="2141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89171-6CBB-4EEE-9925-A0BDF7863B04}">
      <dsp:nvSpPr>
        <dsp:cNvPr id="0" name=""/>
        <dsp:cNvSpPr/>
      </dsp:nvSpPr>
      <dsp:spPr>
        <a:xfrm>
          <a:off x="6415121" y="3808194"/>
          <a:ext cx="814333" cy="2141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Partnerships and Families</a:t>
          </a:r>
          <a:br>
            <a:rPr lang="en-GB" sz="1100" kern="1200" dirty="0"/>
          </a:b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i="1" kern="1200" dirty="0"/>
            <a:t>Rebecca Mason</a:t>
          </a:r>
        </a:p>
      </dsp:txBody>
      <dsp:txXfrm>
        <a:off x="6438972" y="3832045"/>
        <a:ext cx="766631" cy="2093777"/>
      </dsp:txXfrm>
    </dsp:sp>
    <dsp:sp modelId="{642BC811-A8FA-49CB-B566-34B783056BFA}">
      <dsp:nvSpPr>
        <dsp:cNvPr id="0" name=""/>
        <dsp:cNvSpPr/>
      </dsp:nvSpPr>
      <dsp:spPr>
        <a:xfrm>
          <a:off x="4231510" y="3726053"/>
          <a:ext cx="835539" cy="2133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5398A-98FC-4798-8EC7-EDEF1082C0CF}">
      <dsp:nvSpPr>
        <dsp:cNvPr id="0" name=""/>
        <dsp:cNvSpPr/>
      </dsp:nvSpPr>
      <dsp:spPr>
        <a:xfrm>
          <a:off x="4321992" y="3812010"/>
          <a:ext cx="835539" cy="2133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Early Intervention and Prevention</a:t>
          </a:r>
          <a:br>
            <a:rPr lang="en-GB" sz="1100" kern="1200" dirty="0"/>
          </a:br>
          <a:r>
            <a:rPr lang="en-GB" sz="1100" i="1" kern="1200" dirty="0"/>
            <a:t>Alison Tomes</a:t>
          </a:r>
        </a:p>
      </dsp:txBody>
      <dsp:txXfrm>
        <a:off x="4346464" y="3836482"/>
        <a:ext cx="786595" cy="2084391"/>
      </dsp:txXfrm>
    </dsp:sp>
    <dsp:sp modelId="{1AAA4B68-30E8-45C6-97FA-C940CCE13042}">
      <dsp:nvSpPr>
        <dsp:cNvPr id="0" name=""/>
        <dsp:cNvSpPr/>
      </dsp:nvSpPr>
      <dsp:spPr>
        <a:xfrm>
          <a:off x="5321465" y="3736224"/>
          <a:ext cx="834765" cy="2153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5EB39-FE9B-4ECC-AA0B-EFCCD69BBFBC}">
      <dsp:nvSpPr>
        <dsp:cNvPr id="0" name=""/>
        <dsp:cNvSpPr/>
      </dsp:nvSpPr>
      <dsp:spPr>
        <a:xfrm>
          <a:off x="5411947" y="3822182"/>
          <a:ext cx="834765" cy="2153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Quality and Safeguarding</a:t>
          </a:r>
          <a:br>
            <a:rPr lang="en-GB" sz="1100" kern="1200" dirty="0"/>
          </a:b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i="1" kern="1200" dirty="0"/>
            <a:t>Angela Harrington</a:t>
          </a:r>
        </a:p>
      </dsp:txBody>
      <dsp:txXfrm>
        <a:off x="5436396" y="3846631"/>
        <a:ext cx="785867" cy="2104614"/>
      </dsp:txXfrm>
    </dsp:sp>
    <dsp:sp modelId="{A91D3CB8-8FCB-4CEE-A210-21AE1BD8DADB}">
      <dsp:nvSpPr>
        <dsp:cNvPr id="0" name=""/>
        <dsp:cNvSpPr/>
      </dsp:nvSpPr>
      <dsp:spPr>
        <a:xfrm>
          <a:off x="8517584" y="2101522"/>
          <a:ext cx="1442641" cy="91607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0BE61-5BD0-4521-8D65-23640EE6CC31}">
      <dsp:nvSpPr>
        <dsp:cNvPr id="0" name=""/>
        <dsp:cNvSpPr/>
      </dsp:nvSpPr>
      <dsp:spPr>
        <a:xfrm>
          <a:off x="8608065" y="2187480"/>
          <a:ext cx="1442641" cy="916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 Education, Skills, Culture and Heritage 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Leanne Hornsby </a:t>
          </a:r>
        </a:p>
      </dsp:txBody>
      <dsp:txXfrm>
        <a:off x="8634896" y="2214311"/>
        <a:ext cx="1388979" cy="862415"/>
      </dsp:txXfrm>
    </dsp:sp>
    <dsp:sp modelId="{E82ED52C-9220-48DB-BCF3-E44FDCF0ED0C}">
      <dsp:nvSpPr>
        <dsp:cNvPr id="0" name=""/>
        <dsp:cNvSpPr/>
      </dsp:nvSpPr>
      <dsp:spPr>
        <a:xfrm>
          <a:off x="7296683" y="3743738"/>
          <a:ext cx="814333" cy="214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F93EB-F2BC-4FCD-B75C-D95B84DFEA03}">
      <dsp:nvSpPr>
        <dsp:cNvPr id="0" name=""/>
        <dsp:cNvSpPr/>
      </dsp:nvSpPr>
      <dsp:spPr>
        <a:xfrm>
          <a:off x="7387165" y="3829695"/>
          <a:ext cx="814333" cy="2147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SEND Transformation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Martyn Owen</a:t>
          </a:r>
        </a:p>
      </dsp:txBody>
      <dsp:txXfrm>
        <a:off x="7411016" y="3853546"/>
        <a:ext cx="766631" cy="2099486"/>
      </dsp:txXfrm>
    </dsp:sp>
    <dsp:sp modelId="{A332947E-62FC-4339-93AF-3BE94CAB75BC}">
      <dsp:nvSpPr>
        <dsp:cNvPr id="0" name=""/>
        <dsp:cNvSpPr/>
      </dsp:nvSpPr>
      <dsp:spPr>
        <a:xfrm>
          <a:off x="8273169" y="3739777"/>
          <a:ext cx="814333" cy="2115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7B9A3-1B68-47A7-AA8D-913EA9757FED}">
      <dsp:nvSpPr>
        <dsp:cNvPr id="0" name=""/>
        <dsp:cNvSpPr/>
      </dsp:nvSpPr>
      <dsp:spPr>
        <a:xfrm>
          <a:off x="8363650" y="3825734"/>
          <a:ext cx="814333" cy="2115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Equity and Inclusion</a:t>
          </a:r>
          <a:br>
            <a:rPr lang="en-GB" sz="1100" kern="1200" dirty="0"/>
          </a:br>
          <a:r>
            <a:rPr lang="en-GB" sz="1100" kern="1200" dirty="0"/>
            <a:t> </a:t>
          </a:r>
          <a:br>
            <a:rPr lang="en-GB" sz="1100" kern="1200" dirty="0"/>
          </a:br>
          <a:r>
            <a:rPr lang="en-GB" sz="1100" i="1" kern="1200" dirty="0"/>
            <a:t>Jane Cresswell</a:t>
          </a:r>
        </a:p>
      </dsp:txBody>
      <dsp:txXfrm>
        <a:off x="8387501" y="3849585"/>
        <a:ext cx="766631" cy="2067710"/>
      </dsp:txXfrm>
    </dsp:sp>
    <dsp:sp modelId="{77F8145F-1C77-4402-A57E-8A5F2CC403D0}">
      <dsp:nvSpPr>
        <dsp:cNvPr id="0" name=""/>
        <dsp:cNvSpPr/>
      </dsp:nvSpPr>
      <dsp:spPr>
        <a:xfrm>
          <a:off x="9237008" y="3739777"/>
          <a:ext cx="814333" cy="2111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3E4A1-454F-4749-A49A-54C0CA9A2669}">
      <dsp:nvSpPr>
        <dsp:cNvPr id="0" name=""/>
        <dsp:cNvSpPr/>
      </dsp:nvSpPr>
      <dsp:spPr>
        <a:xfrm>
          <a:off x="9327490" y="3825734"/>
          <a:ext cx="814333" cy="2111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Education and Skills</a:t>
          </a:r>
          <a:br>
            <a:rPr lang="en-GB" sz="1300" kern="1200" dirty="0"/>
          </a:br>
          <a:br>
            <a:rPr lang="en-GB" sz="1300" kern="1200" dirty="0"/>
          </a:br>
          <a:r>
            <a:rPr lang="en-GB" sz="1300" i="1" kern="1200" dirty="0"/>
            <a:t>Jane Reed</a:t>
          </a:r>
        </a:p>
      </dsp:txBody>
      <dsp:txXfrm>
        <a:off x="9351341" y="3849585"/>
        <a:ext cx="766631" cy="2063346"/>
      </dsp:txXfrm>
    </dsp:sp>
    <dsp:sp modelId="{A726BE3B-3AD9-40DC-BEC6-C8282590FA37}">
      <dsp:nvSpPr>
        <dsp:cNvPr id="0" name=""/>
        <dsp:cNvSpPr/>
      </dsp:nvSpPr>
      <dsp:spPr>
        <a:xfrm>
          <a:off x="10208000" y="3739777"/>
          <a:ext cx="814333" cy="213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81164-894A-4D1C-A44B-BEEC44C859F3}">
      <dsp:nvSpPr>
        <dsp:cNvPr id="0" name=""/>
        <dsp:cNvSpPr/>
      </dsp:nvSpPr>
      <dsp:spPr>
        <a:xfrm>
          <a:off x="10298482" y="3825734"/>
          <a:ext cx="814333" cy="213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Skills</a:t>
          </a:r>
          <a:br>
            <a:rPr lang="en-GB" sz="1300" kern="1200" dirty="0"/>
          </a:br>
          <a:br>
            <a:rPr lang="en-GB" sz="1300" kern="1200" dirty="0"/>
          </a:br>
          <a:r>
            <a:rPr lang="en-GB" sz="1300" i="1" kern="1200" dirty="0"/>
            <a:t>Claire Cardwell</a:t>
          </a:r>
        </a:p>
      </dsp:txBody>
      <dsp:txXfrm>
        <a:off x="10322333" y="3849585"/>
        <a:ext cx="766631" cy="20921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E4537-25FB-4358-B54A-AB4935934B58}">
      <dsp:nvSpPr>
        <dsp:cNvPr id="0" name=""/>
        <dsp:cNvSpPr/>
      </dsp:nvSpPr>
      <dsp:spPr>
        <a:xfrm>
          <a:off x="9358506" y="4015224"/>
          <a:ext cx="91440" cy="469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6E1D4-2F30-4190-B701-C581F13D0544}">
      <dsp:nvSpPr>
        <dsp:cNvPr id="0" name=""/>
        <dsp:cNvSpPr/>
      </dsp:nvSpPr>
      <dsp:spPr>
        <a:xfrm>
          <a:off x="5458639" y="2520833"/>
          <a:ext cx="3945586" cy="4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906"/>
              </a:lnTo>
              <a:lnTo>
                <a:pt x="3945586" y="319906"/>
              </a:lnTo>
              <a:lnTo>
                <a:pt x="3945586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E8C8-720A-4447-8752-E9E4F6363B06}">
      <dsp:nvSpPr>
        <dsp:cNvPr id="0" name=""/>
        <dsp:cNvSpPr/>
      </dsp:nvSpPr>
      <dsp:spPr>
        <a:xfrm>
          <a:off x="7385712" y="4015224"/>
          <a:ext cx="91440" cy="469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65D3A-8E43-4D34-97DB-F5AF770A7033}">
      <dsp:nvSpPr>
        <dsp:cNvPr id="0" name=""/>
        <dsp:cNvSpPr/>
      </dsp:nvSpPr>
      <dsp:spPr>
        <a:xfrm>
          <a:off x="5458639" y="2520833"/>
          <a:ext cx="1972793" cy="4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906"/>
              </a:lnTo>
              <a:lnTo>
                <a:pt x="1972793" y="319906"/>
              </a:lnTo>
              <a:lnTo>
                <a:pt x="1972793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F9CB8-921A-4CDA-9E72-0C7E8BE2E947}">
      <dsp:nvSpPr>
        <dsp:cNvPr id="0" name=""/>
        <dsp:cNvSpPr/>
      </dsp:nvSpPr>
      <dsp:spPr>
        <a:xfrm>
          <a:off x="5412919" y="2520833"/>
          <a:ext cx="91440" cy="469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670E9-9B2E-4954-A5D5-1B1BAE9EDBF4}">
      <dsp:nvSpPr>
        <dsp:cNvPr id="0" name=""/>
        <dsp:cNvSpPr/>
      </dsp:nvSpPr>
      <dsp:spPr>
        <a:xfrm>
          <a:off x="3485846" y="2520833"/>
          <a:ext cx="1972793" cy="469435"/>
        </a:xfrm>
        <a:custGeom>
          <a:avLst/>
          <a:gdLst/>
          <a:ahLst/>
          <a:cxnLst/>
          <a:rect l="0" t="0" r="0" b="0"/>
          <a:pathLst>
            <a:path>
              <a:moveTo>
                <a:pt x="1972793" y="0"/>
              </a:moveTo>
              <a:lnTo>
                <a:pt x="1972793" y="319906"/>
              </a:lnTo>
              <a:lnTo>
                <a:pt x="0" y="319906"/>
              </a:lnTo>
              <a:lnTo>
                <a:pt x="0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C37F-F128-478A-8474-82B11B0EDE2F}">
      <dsp:nvSpPr>
        <dsp:cNvPr id="0" name=""/>
        <dsp:cNvSpPr/>
      </dsp:nvSpPr>
      <dsp:spPr>
        <a:xfrm>
          <a:off x="1513052" y="2520833"/>
          <a:ext cx="3945586" cy="469435"/>
        </a:xfrm>
        <a:custGeom>
          <a:avLst/>
          <a:gdLst/>
          <a:ahLst/>
          <a:cxnLst/>
          <a:rect l="0" t="0" r="0" b="0"/>
          <a:pathLst>
            <a:path>
              <a:moveTo>
                <a:pt x="3945586" y="0"/>
              </a:moveTo>
              <a:lnTo>
                <a:pt x="3945586" y="319906"/>
              </a:lnTo>
              <a:lnTo>
                <a:pt x="0" y="319906"/>
              </a:lnTo>
              <a:lnTo>
                <a:pt x="0" y="4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5412919" y="1026442"/>
          <a:ext cx="91440" cy="469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4651587" y="1486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4830932" y="171864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Head of Equity and Inclusion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Jane Cresswell</a:t>
          </a:r>
        </a:p>
      </dsp:txBody>
      <dsp:txXfrm>
        <a:off x="4860952" y="201884"/>
        <a:ext cx="1554063" cy="964915"/>
      </dsp:txXfrm>
    </dsp:sp>
    <dsp:sp modelId="{1F49F86D-0D80-4C29-AD9F-C283E7D6E6CB}">
      <dsp:nvSpPr>
        <dsp:cNvPr id="0" name=""/>
        <dsp:cNvSpPr/>
      </dsp:nvSpPr>
      <dsp:spPr>
        <a:xfrm>
          <a:off x="4651587" y="1495877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4830932" y="1666255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Service Manager/Lead Teacher of the Deaf</a:t>
          </a:r>
          <a:br>
            <a:rPr lang="en-GB" sz="1400" kern="1200" dirty="0"/>
          </a:br>
          <a:endParaRPr lang="en-GB" sz="1400" kern="1200" dirty="0"/>
        </a:p>
      </dsp:txBody>
      <dsp:txXfrm>
        <a:off x="4860952" y="1696275"/>
        <a:ext cx="1554063" cy="964915"/>
      </dsp:txXfrm>
    </dsp:sp>
    <dsp:sp modelId="{C2FC40A4-9951-4096-86D5-F24689794E1B}">
      <dsp:nvSpPr>
        <dsp:cNvPr id="0" name=""/>
        <dsp:cNvSpPr/>
      </dsp:nvSpPr>
      <dsp:spPr>
        <a:xfrm>
          <a:off x="706001" y="2990268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F9A30-90A7-4755-8FC8-84C1766E424E}">
      <dsp:nvSpPr>
        <dsp:cNvPr id="0" name=""/>
        <dsp:cNvSpPr/>
      </dsp:nvSpPr>
      <dsp:spPr>
        <a:xfrm>
          <a:off x="885345" y="3160646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Teacher of the Deaf x6</a:t>
          </a:r>
        </a:p>
      </dsp:txBody>
      <dsp:txXfrm>
        <a:off x="915365" y="3190666"/>
        <a:ext cx="1554063" cy="964915"/>
      </dsp:txXfrm>
    </dsp:sp>
    <dsp:sp modelId="{1F38087E-CD46-4456-8B77-B63B5C73A491}">
      <dsp:nvSpPr>
        <dsp:cNvPr id="0" name=""/>
        <dsp:cNvSpPr/>
      </dsp:nvSpPr>
      <dsp:spPr>
        <a:xfrm>
          <a:off x="2678794" y="2990268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D0EF5-424C-479D-9AA1-05415EDCE67E}">
      <dsp:nvSpPr>
        <dsp:cNvPr id="0" name=""/>
        <dsp:cNvSpPr/>
      </dsp:nvSpPr>
      <dsp:spPr>
        <a:xfrm>
          <a:off x="2858139" y="3160646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Deaf Instructor x2</a:t>
          </a:r>
        </a:p>
      </dsp:txBody>
      <dsp:txXfrm>
        <a:off x="2888159" y="3190666"/>
        <a:ext cx="1554063" cy="964915"/>
      </dsp:txXfrm>
    </dsp:sp>
    <dsp:sp modelId="{8DD3F2D5-474D-431C-A9E0-F493FCB08960}">
      <dsp:nvSpPr>
        <dsp:cNvPr id="0" name=""/>
        <dsp:cNvSpPr/>
      </dsp:nvSpPr>
      <dsp:spPr>
        <a:xfrm>
          <a:off x="4651587" y="2990268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815B-87BE-4020-A9B3-83CC900264C9}">
      <dsp:nvSpPr>
        <dsp:cNvPr id="0" name=""/>
        <dsp:cNvSpPr/>
      </dsp:nvSpPr>
      <dsp:spPr>
        <a:xfrm>
          <a:off x="4830932" y="3160646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Technical Support x2</a:t>
          </a:r>
        </a:p>
      </dsp:txBody>
      <dsp:txXfrm>
        <a:off x="4860952" y="3190666"/>
        <a:ext cx="1554063" cy="964915"/>
      </dsp:txXfrm>
    </dsp:sp>
    <dsp:sp modelId="{FDF350AC-1187-479D-BA8B-0C1D8B39138D}">
      <dsp:nvSpPr>
        <dsp:cNvPr id="0" name=""/>
        <dsp:cNvSpPr/>
      </dsp:nvSpPr>
      <dsp:spPr>
        <a:xfrm>
          <a:off x="6624381" y="2990268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D804F-86BC-4376-830D-63962BE7B895}">
      <dsp:nvSpPr>
        <dsp:cNvPr id="0" name=""/>
        <dsp:cNvSpPr/>
      </dsp:nvSpPr>
      <dsp:spPr>
        <a:xfrm>
          <a:off x="6803725" y="3160646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Teacher of the Deaf in Charge of Primary ARC</a:t>
          </a:r>
          <a:br>
            <a:rPr lang="en-GB" sz="1400" kern="1200" dirty="0"/>
          </a:br>
          <a:endParaRPr lang="en-GB" sz="1400" kern="1200" dirty="0"/>
        </a:p>
      </dsp:txBody>
      <dsp:txXfrm>
        <a:off x="6833745" y="3190666"/>
        <a:ext cx="1554063" cy="964915"/>
      </dsp:txXfrm>
    </dsp:sp>
    <dsp:sp modelId="{1FD37ABE-279A-46AE-973C-6A1C74F4742F}">
      <dsp:nvSpPr>
        <dsp:cNvPr id="0" name=""/>
        <dsp:cNvSpPr/>
      </dsp:nvSpPr>
      <dsp:spPr>
        <a:xfrm>
          <a:off x="6624381" y="4484659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654B9-39B2-4815-9F1C-97E60837C626}">
      <dsp:nvSpPr>
        <dsp:cNvPr id="0" name=""/>
        <dsp:cNvSpPr/>
      </dsp:nvSpPr>
      <dsp:spPr>
        <a:xfrm>
          <a:off x="6803725" y="4655037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Communication Support Worker x2</a:t>
          </a:r>
        </a:p>
      </dsp:txBody>
      <dsp:txXfrm>
        <a:off x="6833745" y="4685057"/>
        <a:ext cx="1554063" cy="964915"/>
      </dsp:txXfrm>
    </dsp:sp>
    <dsp:sp modelId="{13906D6F-68C1-41F5-B46C-C9E31BBFC9F4}">
      <dsp:nvSpPr>
        <dsp:cNvPr id="0" name=""/>
        <dsp:cNvSpPr/>
      </dsp:nvSpPr>
      <dsp:spPr>
        <a:xfrm>
          <a:off x="8597174" y="2990268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DC7E4-D3C4-4362-8D21-E0B1D74D791E}">
      <dsp:nvSpPr>
        <dsp:cNvPr id="0" name=""/>
        <dsp:cNvSpPr/>
      </dsp:nvSpPr>
      <dsp:spPr>
        <a:xfrm>
          <a:off x="8776519" y="3160646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Teacher of the Deaf in Charge of Secondary ARC</a:t>
          </a:r>
        </a:p>
      </dsp:txBody>
      <dsp:txXfrm>
        <a:off x="8806539" y="3190666"/>
        <a:ext cx="1554063" cy="964915"/>
      </dsp:txXfrm>
    </dsp:sp>
    <dsp:sp modelId="{F0EE3BCE-FDEA-400F-9385-892558802B24}">
      <dsp:nvSpPr>
        <dsp:cNvPr id="0" name=""/>
        <dsp:cNvSpPr/>
      </dsp:nvSpPr>
      <dsp:spPr>
        <a:xfrm>
          <a:off x="8597174" y="4484659"/>
          <a:ext cx="1614103" cy="1024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2C099-E4E1-44DD-82F6-5A9B06B8F698}">
      <dsp:nvSpPr>
        <dsp:cNvPr id="0" name=""/>
        <dsp:cNvSpPr/>
      </dsp:nvSpPr>
      <dsp:spPr>
        <a:xfrm>
          <a:off x="8776519" y="4655037"/>
          <a:ext cx="1614103" cy="102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Communication Support Worker x2</a:t>
          </a:r>
        </a:p>
      </dsp:txBody>
      <dsp:txXfrm>
        <a:off x="8806539" y="4685057"/>
        <a:ext cx="1554063" cy="9649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8129F-CB94-45D0-AF7D-53C8220479FF}">
      <dsp:nvSpPr>
        <dsp:cNvPr id="0" name=""/>
        <dsp:cNvSpPr/>
      </dsp:nvSpPr>
      <dsp:spPr>
        <a:xfrm>
          <a:off x="5558976" y="1663907"/>
          <a:ext cx="1302080" cy="30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44"/>
              </a:lnTo>
              <a:lnTo>
                <a:pt x="1302080" y="211144"/>
              </a:lnTo>
              <a:lnTo>
                <a:pt x="130208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2220C-B2EA-4F14-ADAD-02BA4D40EDA3}">
      <dsp:nvSpPr>
        <dsp:cNvPr id="0" name=""/>
        <dsp:cNvSpPr/>
      </dsp:nvSpPr>
      <dsp:spPr>
        <a:xfrm>
          <a:off x="5558976" y="2650233"/>
          <a:ext cx="1953120" cy="30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44"/>
              </a:lnTo>
              <a:lnTo>
                <a:pt x="1953120" y="211144"/>
              </a:lnTo>
              <a:lnTo>
                <a:pt x="195312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D71D6-B26E-4F59-BFBD-923CBF719C79}">
      <dsp:nvSpPr>
        <dsp:cNvPr id="0" name=""/>
        <dsp:cNvSpPr/>
      </dsp:nvSpPr>
      <dsp:spPr>
        <a:xfrm>
          <a:off x="6210016" y="3636559"/>
          <a:ext cx="1302080" cy="30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44"/>
              </a:lnTo>
              <a:lnTo>
                <a:pt x="1302080" y="211144"/>
              </a:lnTo>
              <a:lnTo>
                <a:pt x="130208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6072E-51C8-46DE-9021-E8C434F30B99}">
      <dsp:nvSpPr>
        <dsp:cNvPr id="0" name=""/>
        <dsp:cNvSpPr/>
      </dsp:nvSpPr>
      <dsp:spPr>
        <a:xfrm>
          <a:off x="6164296" y="3636559"/>
          <a:ext cx="91440" cy="3098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25717-94C5-4C7E-A743-2AA22CAF7366}">
      <dsp:nvSpPr>
        <dsp:cNvPr id="0" name=""/>
        <dsp:cNvSpPr/>
      </dsp:nvSpPr>
      <dsp:spPr>
        <a:xfrm>
          <a:off x="4862216" y="4622885"/>
          <a:ext cx="91440" cy="3098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8F186-9A21-475E-B3D9-0C48084F96FD}">
      <dsp:nvSpPr>
        <dsp:cNvPr id="0" name=""/>
        <dsp:cNvSpPr/>
      </dsp:nvSpPr>
      <dsp:spPr>
        <a:xfrm>
          <a:off x="4907936" y="3636559"/>
          <a:ext cx="1302080" cy="309835"/>
        </a:xfrm>
        <a:custGeom>
          <a:avLst/>
          <a:gdLst/>
          <a:ahLst/>
          <a:cxnLst/>
          <a:rect l="0" t="0" r="0" b="0"/>
          <a:pathLst>
            <a:path>
              <a:moveTo>
                <a:pt x="1302080" y="0"/>
              </a:moveTo>
              <a:lnTo>
                <a:pt x="1302080" y="211144"/>
              </a:lnTo>
              <a:lnTo>
                <a:pt x="0" y="211144"/>
              </a:lnTo>
              <a:lnTo>
                <a:pt x="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2BE8A-5CEA-4516-9C2B-708AA5EA5558}">
      <dsp:nvSpPr>
        <dsp:cNvPr id="0" name=""/>
        <dsp:cNvSpPr/>
      </dsp:nvSpPr>
      <dsp:spPr>
        <a:xfrm>
          <a:off x="5558976" y="2650233"/>
          <a:ext cx="651040" cy="30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44"/>
              </a:lnTo>
              <a:lnTo>
                <a:pt x="651040" y="211144"/>
              </a:lnTo>
              <a:lnTo>
                <a:pt x="65104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288BE-B4A2-4A6B-807D-DBC9E84EEF05}">
      <dsp:nvSpPr>
        <dsp:cNvPr id="0" name=""/>
        <dsp:cNvSpPr/>
      </dsp:nvSpPr>
      <dsp:spPr>
        <a:xfrm>
          <a:off x="4907936" y="2650233"/>
          <a:ext cx="651040" cy="309835"/>
        </a:xfrm>
        <a:custGeom>
          <a:avLst/>
          <a:gdLst/>
          <a:ahLst/>
          <a:cxnLst/>
          <a:rect l="0" t="0" r="0" b="0"/>
          <a:pathLst>
            <a:path>
              <a:moveTo>
                <a:pt x="651040" y="0"/>
              </a:moveTo>
              <a:lnTo>
                <a:pt x="651040" y="211144"/>
              </a:lnTo>
              <a:lnTo>
                <a:pt x="0" y="211144"/>
              </a:lnTo>
              <a:lnTo>
                <a:pt x="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2246F-46CE-4523-BDB9-54C2669BD05B}">
      <dsp:nvSpPr>
        <dsp:cNvPr id="0" name=""/>
        <dsp:cNvSpPr/>
      </dsp:nvSpPr>
      <dsp:spPr>
        <a:xfrm>
          <a:off x="3605855" y="2650233"/>
          <a:ext cx="1953120" cy="309835"/>
        </a:xfrm>
        <a:custGeom>
          <a:avLst/>
          <a:gdLst/>
          <a:ahLst/>
          <a:cxnLst/>
          <a:rect l="0" t="0" r="0" b="0"/>
          <a:pathLst>
            <a:path>
              <a:moveTo>
                <a:pt x="1953120" y="0"/>
              </a:moveTo>
              <a:lnTo>
                <a:pt x="1953120" y="211144"/>
              </a:lnTo>
              <a:lnTo>
                <a:pt x="0" y="211144"/>
              </a:lnTo>
              <a:lnTo>
                <a:pt x="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670E9-9B2E-4954-A5D5-1B1BAE9EDBF4}">
      <dsp:nvSpPr>
        <dsp:cNvPr id="0" name=""/>
        <dsp:cNvSpPr/>
      </dsp:nvSpPr>
      <dsp:spPr>
        <a:xfrm>
          <a:off x="5513256" y="1663907"/>
          <a:ext cx="91440" cy="3098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04DE1-85DF-4FCB-AF50-73DAA82E34A4}">
      <dsp:nvSpPr>
        <dsp:cNvPr id="0" name=""/>
        <dsp:cNvSpPr/>
      </dsp:nvSpPr>
      <dsp:spPr>
        <a:xfrm>
          <a:off x="4256896" y="1663907"/>
          <a:ext cx="1302080" cy="309835"/>
        </a:xfrm>
        <a:custGeom>
          <a:avLst/>
          <a:gdLst/>
          <a:ahLst/>
          <a:cxnLst/>
          <a:rect l="0" t="0" r="0" b="0"/>
          <a:pathLst>
            <a:path>
              <a:moveTo>
                <a:pt x="1302080" y="0"/>
              </a:moveTo>
              <a:lnTo>
                <a:pt x="1302080" y="211144"/>
              </a:lnTo>
              <a:lnTo>
                <a:pt x="0" y="211144"/>
              </a:lnTo>
              <a:lnTo>
                <a:pt x="0" y="309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5513256" y="677581"/>
          <a:ext cx="91440" cy="3098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5026307" y="1091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5144678" y="113544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Head of Equity and Inclusion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Jane Cresswell</a:t>
          </a:r>
        </a:p>
      </dsp:txBody>
      <dsp:txXfrm>
        <a:off x="5164492" y="133358"/>
        <a:ext cx="1025710" cy="636861"/>
      </dsp:txXfrm>
    </dsp:sp>
    <dsp:sp modelId="{1F49F86D-0D80-4C29-AD9F-C283E7D6E6CB}">
      <dsp:nvSpPr>
        <dsp:cNvPr id="0" name=""/>
        <dsp:cNvSpPr/>
      </dsp:nvSpPr>
      <dsp:spPr>
        <a:xfrm>
          <a:off x="5026307" y="987417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5144678" y="1099869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Service Manager</a:t>
          </a:r>
          <a:br>
            <a:rPr lang="en-GB" sz="1000" kern="1200" dirty="0"/>
          </a:br>
          <a:endParaRPr lang="en-GB" sz="1000" kern="1200" dirty="0"/>
        </a:p>
      </dsp:txBody>
      <dsp:txXfrm>
        <a:off x="5164492" y="1119683"/>
        <a:ext cx="1025710" cy="636861"/>
      </dsp:txXfrm>
    </dsp:sp>
    <dsp:sp modelId="{5B2C1195-AFF7-400D-B3C5-9E8E06454B44}">
      <dsp:nvSpPr>
        <dsp:cNvPr id="0" name=""/>
        <dsp:cNvSpPr/>
      </dsp:nvSpPr>
      <dsp:spPr>
        <a:xfrm>
          <a:off x="3724226" y="1973743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89958-071E-41F5-AEF5-292CF4AA67BA}">
      <dsp:nvSpPr>
        <dsp:cNvPr id="0" name=""/>
        <dsp:cNvSpPr/>
      </dsp:nvSpPr>
      <dsp:spPr>
        <a:xfrm>
          <a:off x="3842597" y="2086195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Senior SEN Officer</a:t>
          </a:r>
          <a:br>
            <a:rPr lang="en-GB" sz="1000" kern="1200" dirty="0"/>
          </a:br>
          <a:endParaRPr lang="en-GB" sz="1000" kern="1200" dirty="0"/>
        </a:p>
      </dsp:txBody>
      <dsp:txXfrm>
        <a:off x="3862411" y="2106009"/>
        <a:ext cx="1025710" cy="636861"/>
      </dsp:txXfrm>
    </dsp:sp>
    <dsp:sp modelId="{1F38087E-CD46-4456-8B77-B63B5C73A491}">
      <dsp:nvSpPr>
        <dsp:cNvPr id="0" name=""/>
        <dsp:cNvSpPr/>
      </dsp:nvSpPr>
      <dsp:spPr>
        <a:xfrm>
          <a:off x="5026307" y="1973743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D0EF5-424C-479D-9AA1-05415EDCE67E}">
      <dsp:nvSpPr>
        <dsp:cNvPr id="0" name=""/>
        <dsp:cNvSpPr/>
      </dsp:nvSpPr>
      <dsp:spPr>
        <a:xfrm>
          <a:off x="5144678" y="2086195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Senior SEN Officer</a:t>
          </a:r>
          <a:br>
            <a:rPr lang="en-GB" sz="1000" kern="1200" dirty="0"/>
          </a:br>
          <a:endParaRPr lang="en-GB" sz="1000" kern="1200" dirty="0"/>
        </a:p>
      </dsp:txBody>
      <dsp:txXfrm>
        <a:off x="5164492" y="2106009"/>
        <a:ext cx="1025710" cy="636861"/>
      </dsp:txXfrm>
    </dsp:sp>
    <dsp:sp modelId="{5B84D7FA-F345-4C8F-B31D-6D9CB9D78B0C}">
      <dsp:nvSpPr>
        <dsp:cNvPr id="0" name=""/>
        <dsp:cNvSpPr/>
      </dsp:nvSpPr>
      <dsp:spPr>
        <a:xfrm>
          <a:off x="3073186" y="2960069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2E881-3DB0-45EC-A093-9CA6B5F70FBD}">
      <dsp:nvSpPr>
        <dsp:cNvPr id="0" name=""/>
        <dsp:cNvSpPr/>
      </dsp:nvSpPr>
      <dsp:spPr>
        <a:xfrm>
          <a:off x="3191557" y="3072521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Locality Officer North</a:t>
          </a:r>
        </a:p>
      </dsp:txBody>
      <dsp:txXfrm>
        <a:off x="3211371" y="3092335"/>
        <a:ext cx="1025710" cy="636861"/>
      </dsp:txXfrm>
    </dsp:sp>
    <dsp:sp modelId="{0F6B369F-05C9-4976-B96A-2476C5007E87}">
      <dsp:nvSpPr>
        <dsp:cNvPr id="0" name=""/>
        <dsp:cNvSpPr/>
      </dsp:nvSpPr>
      <dsp:spPr>
        <a:xfrm>
          <a:off x="4375267" y="2960069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C86B9-7E28-4FF1-9B56-FF3C0888A115}">
      <dsp:nvSpPr>
        <dsp:cNvPr id="0" name=""/>
        <dsp:cNvSpPr/>
      </dsp:nvSpPr>
      <dsp:spPr>
        <a:xfrm>
          <a:off x="4493638" y="3072521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Locality Officer Central </a:t>
          </a:r>
          <a:br>
            <a:rPr lang="en-GB" sz="1000" kern="1200" dirty="0"/>
          </a:br>
          <a:endParaRPr lang="en-GB" sz="1000" kern="1200" dirty="0"/>
        </a:p>
      </dsp:txBody>
      <dsp:txXfrm>
        <a:off x="4513452" y="3092335"/>
        <a:ext cx="1025710" cy="636861"/>
      </dsp:txXfrm>
    </dsp:sp>
    <dsp:sp modelId="{C5D6961E-7DD7-4109-83BD-A53221C2819D}">
      <dsp:nvSpPr>
        <dsp:cNvPr id="0" name=""/>
        <dsp:cNvSpPr/>
      </dsp:nvSpPr>
      <dsp:spPr>
        <a:xfrm>
          <a:off x="5677347" y="2960069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2C3D0-47E3-483D-AD6E-654A3C18BF26}">
      <dsp:nvSpPr>
        <dsp:cNvPr id="0" name=""/>
        <dsp:cNvSpPr/>
      </dsp:nvSpPr>
      <dsp:spPr>
        <a:xfrm>
          <a:off x="5795718" y="3072521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Locality Officer South</a:t>
          </a:r>
          <a:br>
            <a:rPr lang="en-GB" sz="1000" kern="1200" dirty="0"/>
          </a:br>
          <a:endParaRPr lang="en-GB" sz="1000" kern="1200" dirty="0"/>
        </a:p>
      </dsp:txBody>
      <dsp:txXfrm>
        <a:off x="5815532" y="3092335"/>
        <a:ext cx="1025710" cy="636861"/>
      </dsp:txXfrm>
    </dsp:sp>
    <dsp:sp modelId="{306205CB-9DAD-4519-A075-667FB9EBBE17}">
      <dsp:nvSpPr>
        <dsp:cNvPr id="0" name=""/>
        <dsp:cNvSpPr/>
      </dsp:nvSpPr>
      <dsp:spPr>
        <a:xfrm>
          <a:off x="4375267" y="3946395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4F5D5-C937-460F-8DA3-F9B43AB3B875}">
      <dsp:nvSpPr>
        <dsp:cNvPr id="0" name=""/>
        <dsp:cNvSpPr/>
      </dsp:nvSpPr>
      <dsp:spPr>
        <a:xfrm>
          <a:off x="4493638" y="4058847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Coordinator x2</a:t>
          </a:r>
        </a:p>
      </dsp:txBody>
      <dsp:txXfrm>
        <a:off x="4513452" y="4078661"/>
        <a:ext cx="1025710" cy="636861"/>
      </dsp:txXfrm>
    </dsp:sp>
    <dsp:sp modelId="{5E30F8F6-762E-433C-8999-1A57599E4FEF}">
      <dsp:nvSpPr>
        <dsp:cNvPr id="0" name=""/>
        <dsp:cNvSpPr/>
      </dsp:nvSpPr>
      <dsp:spPr>
        <a:xfrm>
          <a:off x="4375267" y="4932721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3DF27-84A5-4B83-8662-3936C08D833F}">
      <dsp:nvSpPr>
        <dsp:cNvPr id="0" name=""/>
        <dsp:cNvSpPr/>
      </dsp:nvSpPr>
      <dsp:spPr>
        <a:xfrm>
          <a:off x="4493638" y="5045173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0-25 Assessment and Review Officer x2</a:t>
          </a:r>
        </a:p>
      </dsp:txBody>
      <dsp:txXfrm>
        <a:off x="4513452" y="5064987"/>
        <a:ext cx="1025710" cy="636861"/>
      </dsp:txXfrm>
    </dsp:sp>
    <dsp:sp modelId="{281E8ACA-3064-4DD4-AEF5-53FC2335FD63}">
      <dsp:nvSpPr>
        <dsp:cNvPr id="0" name=""/>
        <dsp:cNvSpPr/>
      </dsp:nvSpPr>
      <dsp:spPr>
        <a:xfrm>
          <a:off x="5677347" y="3946395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2B0DD-29B7-4B11-A156-503F37BB6B44}">
      <dsp:nvSpPr>
        <dsp:cNvPr id="0" name=""/>
        <dsp:cNvSpPr/>
      </dsp:nvSpPr>
      <dsp:spPr>
        <a:xfrm>
          <a:off x="5795718" y="4058847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Locality Officer 0.4</a:t>
          </a:r>
        </a:p>
      </dsp:txBody>
      <dsp:txXfrm>
        <a:off x="5815532" y="4078661"/>
        <a:ext cx="1025710" cy="636861"/>
      </dsp:txXfrm>
    </dsp:sp>
    <dsp:sp modelId="{6C352DC9-AA41-4493-A70D-AF84C85D921D}">
      <dsp:nvSpPr>
        <dsp:cNvPr id="0" name=""/>
        <dsp:cNvSpPr/>
      </dsp:nvSpPr>
      <dsp:spPr>
        <a:xfrm>
          <a:off x="6979427" y="3946395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8496F-A8E0-459A-A2D8-ACC7E91F693E}">
      <dsp:nvSpPr>
        <dsp:cNvPr id="0" name=""/>
        <dsp:cNvSpPr/>
      </dsp:nvSpPr>
      <dsp:spPr>
        <a:xfrm>
          <a:off x="7097798" y="4058847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Locality Officer</a:t>
          </a:r>
        </a:p>
      </dsp:txBody>
      <dsp:txXfrm>
        <a:off x="7117612" y="4078661"/>
        <a:ext cx="1025710" cy="636861"/>
      </dsp:txXfrm>
    </dsp:sp>
    <dsp:sp modelId="{61BD6F24-8FBA-496E-B186-D74BE320973D}">
      <dsp:nvSpPr>
        <dsp:cNvPr id="0" name=""/>
        <dsp:cNvSpPr/>
      </dsp:nvSpPr>
      <dsp:spPr>
        <a:xfrm>
          <a:off x="6979427" y="2960069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FFAA0-AC77-44DB-940A-BB0AF5463743}">
      <dsp:nvSpPr>
        <dsp:cNvPr id="0" name=""/>
        <dsp:cNvSpPr/>
      </dsp:nvSpPr>
      <dsp:spPr>
        <a:xfrm>
          <a:off x="7097798" y="3072521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 Locality Officer East</a:t>
          </a:r>
          <a:br>
            <a:rPr lang="en-GB" sz="1000" kern="1200" dirty="0"/>
          </a:br>
          <a:endParaRPr lang="en-GB" sz="1000" kern="1200" dirty="0"/>
        </a:p>
      </dsp:txBody>
      <dsp:txXfrm>
        <a:off x="7117612" y="3092335"/>
        <a:ext cx="1025710" cy="636861"/>
      </dsp:txXfrm>
    </dsp:sp>
    <dsp:sp modelId="{9116F04F-71C9-4E54-8518-5D4A4E1B9316}">
      <dsp:nvSpPr>
        <dsp:cNvPr id="0" name=""/>
        <dsp:cNvSpPr/>
      </dsp:nvSpPr>
      <dsp:spPr>
        <a:xfrm>
          <a:off x="6328387" y="1973743"/>
          <a:ext cx="1065338" cy="6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28C39-9EF4-4E04-96DA-4306C9EBD466}">
      <dsp:nvSpPr>
        <dsp:cNvPr id="0" name=""/>
        <dsp:cNvSpPr/>
      </dsp:nvSpPr>
      <dsp:spPr>
        <a:xfrm>
          <a:off x="6446758" y="2086195"/>
          <a:ext cx="1065338" cy="67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Senior SEN Officer</a:t>
          </a:r>
          <a:br>
            <a:rPr lang="en-GB" sz="1000" kern="1200" dirty="0"/>
          </a:br>
          <a:endParaRPr lang="en-GB" sz="1000" kern="1200" dirty="0"/>
        </a:p>
      </dsp:txBody>
      <dsp:txXfrm>
        <a:off x="6466572" y="2106009"/>
        <a:ext cx="1025710" cy="6368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D86C9-BC5C-4B3E-A1E2-EE9C5164D377}">
      <dsp:nvSpPr>
        <dsp:cNvPr id="0" name=""/>
        <dsp:cNvSpPr/>
      </dsp:nvSpPr>
      <dsp:spPr>
        <a:xfrm>
          <a:off x="9926224" y="3292312"/>
          <a:ext cx="91440" cy="537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9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7E95-A19D-4237-A8FC-DCDE66B46B75}">
      <dsp:nvSpPr>
        <dsp:cNvPr id="0" name=""/>
        <dsp:cNvSpPr/>
      </dsp:nvSpPr>
      <dsp:spPr>
        <a:xfrm>
          <a:off x="7145922" y="1579743"/>
          <a:ext cx="2826021" cy="537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612"/>
              </a:lnTo>
              <a:lnTo>
                <a:pt x="2826021" y="366612"/>
              </a:lnTo>
              <a:lnTo>
                <a:pt x="2826021" y="537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54708-7914-46E0-A39C-B151E5E610BF}">
      <dsp:nvSpPr>
        <dsp:cNvPr id="0" name=""/>
        <dsp:cNvSpPr/>
      </dsp:nvSpPr>
      <dsp:spPr>
        <a:xfrm>
          <a:off x="4319901" y="3292312"/>
          <a:ext cx="3391225" cy="537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612"/>
              </a:lnTo>
              <a:lnTo>
                <a:pt x="3391225" y="366612"/>
              </a:lnTo>
              <a:lnTo>
                <a:pt x="3391225" y="5379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8B860-75A8-46DA-AA85-10F7086C3F37}">
      <dsp:nvSpPr>
        <dsp:cNvPr id="0" name=""/>
        <dsp:cNvSpPr/>
      </dsp:nvSpPr>
      <dsp:spPr>
        <a:xfrm>
          <a:off x="4319901" y="3292312"/>
          <a:ext cx="1130408" cy="537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612"/>
              </a:lnTo>
              <a:lnTo>
                <a:pt x="1130408" y="366612"/>
              </a:lnTo>
              <a:lnTo>
                <a:pt x="1130408" y="5379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5EA4E-BCE3-4865-B681-AABD5D7837FF}">
      <dsp:nvSpPr>
        <dsp:cNvPr id="0" name=""/>
        <dsp:cNvSpPr/>
      </dsp:nvSpPr>
      <dsp:spPr>
        <a:xfrm>
          <a:off x="3189492" y="3292312"/>
          <a:ext cx="1130408" cy="537971"/>
        </a:xfrm>
        <a:custGeom>
          <a:avLst/>
          <a:gdLst/>
          <a:ahLst/>
          <a:cxnLst/>
          <a:rect l="0" t="0" r="0" b="0"/>
          <a:pathLst>
            <a:path>
              <a:moveTo>
                <a:pt x="1130408" y="0"/>
              </a:moveTo>
              <a:lnTo>
                <a:pt x="1130408" y="366612"/>
              </a:lnTo>
              <a:lnTo>
                <a:pt x="0" y="366612"/>
              </a:lnTo>
              <a:lnTo>
                <a:pt x="0" y="5379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00F48-D5D2-4B81-9681-41E48EC4A30A}">
      <dsp:nvSpPr>
        <dsp:cNvPr id="0" name=""/>
        <dsp:cNvSpPr/>
      </dsp:nvSpPr>
      <dsp:spPr>
        <a:xfrm>
          <a:off x="928675" y="3292312"/>
          <a:ext cx="3391225" cy="537971"/>
        </a:xfrm>
        <a:custGeom>
          <a:avLst/>
          <a:gdLst/>
          <a:ahLst/>
          <a:cxnLst/>
          <a:rect l="0" t="0" r="0" b="0"/>
          <a:pathLst>
            <a:path>
              <a:moveTo>
                <a:pt x="3391225" y="0"/>
              </a:moveTo>
              <a:lnTo>
                <a:pt x="3391225" y="366612"/>
              </a:lnTo>
              <a:lnTo>
                <a:pt x="0" y="366612"/>
              </a:lnTo>
              <a:lnTo>
                <a:pt x="0" y="5379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4319901" y="1579743"/>
          <a:ext cx="2826021" cy="537971"/>
        </a:xfrm>
        <a:custGeom>
          <a:avLst/>
          <a:gdLst/>
          <a:ahLst/>
          <a:cxnLst/>
          <a:rect l="0" t="0" r="0" b="0"/>
          <a:pathLst>
            <a:path>
              <a:moveTo>
                <a:pt x="2826021" y="0"/>
              </a:moveTo>
              <a:lnTo>
                <a:pt x="2826021" y="366612"/>
              </a:lnTo>
              <a:lnTo>
                <a:pt x="0" y="366612"/>
              </a:lnTo>
              <a:lnTo>
                <a:pt x="0" y="537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6221043" y="405146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6426572" y="600399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Head of Equity and Inclusion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Jane Cresswell</a:t>
          </a:r>
        </a:p>
      </dsp:txBody>
      <dsp:txXfrm>
        <a:off x="6460975" y="634802"/>
        <a:ext cx="1780953" cy="1105791"/>
      </dsp:txXfrm>
    </dsp:sp>
    <dsp:sp modelId="{1F49F86D-0D80-4C29-AD9F-C283E7D6E6CB}">
      <dsp:nvSpPr>
        <dsp:cNvPr id="0" name=""/>
        <dsp:cNvSpPr/>
      </dsp:nvSpPr>
      <dsp:spPr>
        <a:xfrm>
          <a:off x="3395021" y="2117715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3600550" y="2312968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Principal Educational Psychology</a:t>
          </a:r>
          <a:br>
            <a:rPr lang="en-GB" sz="1700" kern="1200" dirty="0"/>
          </a:br>
          <a:endParaRPr lang="en-GB" sz="1700" kern="1200" dirty="0"/>
        </a:p>
      </dsp:txBody>
      <dsp:txXfrm>
        <a:off x="3634953" y="2347371"/>
        <a:ext cx="1780953" cy="1105791"/>
      </dsp:txXfrm>
    </dsp:sp>
    <dsp:sp modelId="{8E72C29F-7C58-4A3F-98A6-16E3022FFC3D}">
      <dsp:nvSpPr>
        <dsp:cNvPr id="0" name=""/>
        <dsp:cNvSpPr/>
      </dsp:nvSpPr>
      <dsp:spPr>
        <a:xfrm>
          <a:off x="3796" y="3830284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AD106-A0E2-4C4E-A2E8-D91F480C2A0C}">
      <dsp:nvSpPr>
        <dsp:cNvPr id="0" name=""/>
        <dsp:cNvSpPr/>
      </dsp:nvSpPr>
      <dsp:spPr>
        <a:xfrm>
          <a:off x="209324" y="4025537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Senior Educational Psychologists x2 FTE</a:t>
          </a:r>
        </a:p>
      </dsp:txBody>
      <dsp:txXfrm>
        <a:off x="243727" y="4059940"/>
        <a:ext cx="1780953" cy="1105791"/>
      </dsp:txXfrm>
    </dsp:sp>
    <dsp:sp modelId="{262375DD-9477-4498-B056-3A530A58BF07}">
      <dsp:nvSpPr>
        <dsp:cNvPr id="0" name=""/>
        <dsp:cNvSpPr/>
      </dsp:nvSpPr>
      <dsp:spPr>
        <a:xfrm>
          <a:off x="2264613" y="3830284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13711-2716-44E1-94FF-99B7DDD8859C}">
      <dsp:nvSpPr>
        <dsp:cNvPr id="0" name=""/>
        <dsp:cNvSpPr/>
      </dsp:nvSpPr>
      <dsp:spPr>
        <a:xfrm>
          <a:off x="2470142" y="4025537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Educational Psychologist X5</a:t>
          </a:r>
        </a:p>
      </dsp:txBody>
      <dsp:txXfrm>
        <a:off x="2504545" y="4059940"/>
        <a:ext cx="1780953" cy="1105791"/>
      </dsp:txXfrm>
    </dsp:sp>
    <dsp:sp modelId="{84346ED5-D629-4B29-BBEC-E579017C7939}">
      <dsp:nvSpPr>
        <dsp:cNvPr id="0" name=""/>
        <dsp:cNvSpPr/>
      </dsp:nvSpPr>
      <dsp:spPr>
        <a:xfrm>
          <a:off x="4525430" y="3830284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74A8D-3DCA-4333-BF14-0E4B5AB89078}">
      <dsp:nvSpPr>
        <dsp:cNvPr id="0" name=""/>
        <dsp:cNvSpPr/>
      </dsp:nvSpPr>
      <dsp:spPr>
        <a:xfrm>
          <a:off x="4730959" y="4025537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Trainee Educational Psychologist x4</a:t>
          </a:r>
        </a:p>
      </dsp:txBody>
      <dsp:txXfrm>
        <a:off x="4765362" y="4059940"/>
        <a:ext cx="1780953" cy="1105791"/>
      </dsp:txXfrm>
    </dsp:sp>
    <dsp:sp modelId="{64AE08FB-450C-4AAB-A2F4-1624EA02CAED}">
      <dsp:nvSpPr>
        <dsp:cNvPr id="0" name=""/>
        <dsp:cNvSpPr/>
      </dsp:nvSpPr>
      <dsp:spPr>
        <a:xfrm>
          <a:off x="6786247" y="3830284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98478-BF99-4D27-A918-9D9EA570F649}">
      <dsp:nvSpPr>
        <dsp:cNvPr id="0" name=""/>
        <dsp:cNvSpPr/>
      </dsp:nvSpPr>
      <dsp:spPr>
        <a:xfrm>
          <a:off x="6991776" y="4025537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Assistant Educational Psychologist x4</a:t>
          </a:r>
        </a:p>
      </dsp:txBody>
      <dsp:txXfrm>
        <a:off x="7026179" y="4059940"/>
        <a:ext cx="1780953" cy="1105791"/>
      </dsp:txXfrm>
    </dsp:sp>
    <dsp:sp modelId="{4A0A7571-BAD0-49E2-B284-2856B1102259}">
      <dsp:nvSpPr>
        <dsp:cNvPr id="0" name=""/>
        <dsp:cNvSpPr/>
      </dsp:nvSpPr>
      <dsp:spPr>
        <a:xfrm>
          <a:off x="9047064" y="2117715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8191C-83A1-4ED8-8C36-246BC588CB12}">
      <dsp:nvSpPr>
        <dsp:cNvPr id="0" name=""/>
        <dsp:cNvSpPr/>
      </dsp:nvSpPr>
      <dsp:spPr>
        <a:xfrm>
          <a:off x="9252593" y="2312968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Specialist Teachers x5</a:t>
          </a:r>
        </a:p>
      </dsp:txBody>
      <dsp:txXfrm>
        <a:off x="9286996" y="2347371"/>
        <a:ext cx="1780953" cy="1105791"/>
      </dsp:txXfrm>
    </dsp:sp>
    <dsp:sp modelId="{13698B25-8B8C-478B-962E-2370686EDDC1}">
      <dsp:nvSpPr>
        <dsp:cNvPr id="0" name=""/>
        <dsp:cNvSpPr/>
      </dsp:nvSpPr>
      <dsp:spPr>
        <a:xfrm>
          <a:off x="9047064" y="3830284"/>
          <a:ext cx="1849759" cy="1174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F7515-27A3-4AD4-8594-F922ADAFBC15}">
      <dsp:nvSpPr>
        <dsp:cNvPr id="0" name=""/>
        <dsp:cNvSpPr/>
      </dsp:nvSpPr>
      <dsp:spPr>
        <a:xfrm>
          <a:off x="9252593" y="4025537"/>
          <a:ext cx="1849759" cy="1174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Special Education Support Officers x4</a:t>
          </a:r>
        </a:p>
      </dsp:txBody>
      <dsp:txXfrm>
        <a:off x="9286996" y="4059940"/>
        <a:ext cx="1780953" cy="11057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3EE70-12E8-4875-98CA-0CD88409933B}">
      <dsp:nvSpPr>
        <dsp:cNvPr id="0" name=""/>
        <dsp:cNvSpPr/>
      </dsp:nvSpPr>
      <dsp:spPr>
        <a:xfrm>
          <a:off x="5498835" y="2714424"/>
          <a:ext cx="4724390" cy="449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41"/>
              </a:lnTo>
              <a:lnTo>
                <a:pt x="4724390" y="306441"/>
              </a:lnTo>
              <a:lnTo>
                <a:pt x="4724390" y="449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62E63-BBF9-4EAB-A2C2-DCFEB1B2B1FC}">
      <dsp:nvSpPr>
        <dsp:cNvPr id="0" name=""/>
        <dsp:cNvSpPr/>
      </dsp:nvSpPr>
      <dsp:spPr>
        <a:xfrm>
          <a:off x="5498835" y="2714424"/>
          <a:ext cx="2834634" cy="449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41"/>
              </a:lnTo>
              <a:lnTo>
                <a:pt x="2834634" y="306441"/>
              </a:lnTo>
              <a:lnTo>
                <a:pt x="2834634" y="449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22460-7CEF-4EEF-9FC9-E89995E65DE9}">
      <dsp:nvSpPr>
        <dsp:cNvPr id="0" name=""/>
        <dsp:cNvSpPr/>
      </dsp:nvSpPr>
      <dsp:spPr>
        <a:xfrm>
          <a:off x="5498835" y="2714424"/>
          <a:ext cx="944878" cy="449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41"/>
              </a:lnTo>
              <a:lnTo>
                <a:pt x="944878" y="306441"/>
              </a:lnTo>
              <a:lnTo>
                <a:pt x="944878" y="449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40C70-1DA0-49B3-9C5E-78A0BCEB5019}">
      <dsp:nvSpPr>
        <dsp:cNvPr id="0" name=""/>
        <dsp:cNvSpPr/>
      </dsp:nvSpPr>
      <dsp:spPr>
        <a:xfrm>
          <a:off x="4553957" y="2714424"/>
          <a:ext cx="944878" cy="449676"/>
        </a:xfrm>
        <a:custGeom>
          <a:avLst/>
          <a:gdLst/>
          <a:ahLst/>
          <a:cxnLst/>
          <a:rect l="0" t="0" r="0" b="0"/>
          <a:pathLst>
            <a:path>
              <a:moveTo>
                <a:pt x="944878" y="0"/>
              </a:moveTo>
              <a:lnTo>
                <a:pt x="944878" y="306441"/>
              </a:lnTo>
              <a:lnTo>
                <a:pt x="0" y="306441"/>
              </a:lnTo>
              <a:lnTo>
                <a:pt x="0" y="449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E4030-80F9-4C3B-8991-FA4FC2EBE52E}">
      <dsp:nvSpPr>
        <dsp:cNvPr id="0" name=""/>
        <dsp:cNvSpPr/>
      </dsp:nvSpPr>
      <dsp:spPr>
        <a:xfrm>
          <a:off x="2664201" y="2714424"/>
          <a:ext cx="2834634" cy="449676"/>
        </a:xfrm>
        <a:custGeom>
          <a:avLst/>
          <a:gdLst/>
          <a:ahLst/>
          <a:cxnLst/>
          <a:rect l="0" t="0" r="0" b="0"/>
          <a:pathLst>
            <a:path>
              <a:moveTo>
                <a:pt x="2834634" y="0"/>
              </a:moveTo>
              <a:lnTo>
                <a:pt x="2834634" y="306441"/>
              </a:lnTo>
              <a:lnTo>
                <a:pt x="0" y="306441"/>
              </a:lnTo>
              <a:lnTo>
                <a:pt x="0" y="449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774445" y="2714424"/>
          <a:ext cx="4724390" cy="449676"/>
        </a:xfrm>
        <a:custGeom>
          <a:avLst/>
          <a:gdLst/>
          <a:ahLst/>
          <a:cxnLst/>
          <a:rect l="0" t="0" r="0" b="0"/>
          <a:pathLst>
            <a:path>
              <a:moveTo>
                <a:pt x="4724390" y="0"/>
              </a:moveTo>
              <a:lnTo>
                <a:pt x="4724390" y="306441"/>
              </a:lnTo>
              <a:lnTo>
                <a:pt x="0" y="306441"/>
              </a:lnTo>
              <a:lnTo>
                <a:pt x="0" y="449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4725753" y="1732610"/>
          <a:ext cx="1546164" cy="98181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4897549" y="189581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Skills</a:t>
          </a:r>
          <a:br>
            <a:rPr lang="en-GB" sz="1100" kern="1200" dirty="0"/>
          </a:br>
          <a:r>
            <a:rPr lang="en-GB" sz="1100" kern="1200" dirty="0"/>
            <a:t>Claire Cardwell</a:t>
          </a:r>
        </a:p>
      </dsp:txBody>
      <dsp:txXfrm>
        <a:off x="4926305" y="1924572"/>
        <a:ext cx="1488652" cy="924302"/>
      </dsp:txXfrm>
    </dsp:sp>
    <dsp:sp modelId="{57C23B1B-A831-411E-B206-124FB24670C8}">
      <dsp:nvSpPr>
        <dsp:cNvPr id="0" name=""/>
        <dsp:cNvSpPr/>
      </dsp:nvSpPr>
      <dsp:spPr>
        <a:xfrm>
          <a:off x="1363" y="3164100"/>
          <a:ext cx="1546164" cy="98181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173159" y="332730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Post-16 and Skills Transformation</a:t>
          </a:r>
        </a:p>
      </dsp:txBody>
      <dsp:txXfrm>
        <a:off x="201915" y="3356062"/>
        <a:ext cx="1488652" cy="924302"/>
      </dsp:txXfrm>
    </dsp:sp>
    <dsp:sp modelId="{965E9EA3-D8B3-4447-9317-7C2284AE307A}">
      <dsp:nvSpPr>
        <dsp:cNvPr id="0" name=""/>
        <dsp:cNvSpPr/>
      </dsp:nvSpPr>
      <dsp:spPr>
        <a:xfrm>
          <a:off x="1891119" y="3164100"/>
          <a:ext cx="1546164" cy="98181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1F335-001B-4E29-832B-B3F57489269B}">
      <dsp:nvSpPr>
        <dsp:cNvPr id="0" name=""/>
        <dsp:cNvSpPr/>
      </dsp:nvSpPr>
      <dsp:spPr>
        <a:xfrm>
          <a:off x="2062915" y="332730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Remake Learning</a:t>
          </a:r>
        </a:p>
      </dsp:txBody>
      <dsp:txXfrm>
        <a:off x="2091671" y="3356062"/>
        <a:ext cx="1488652" cy="924302"/>
      </dsp:txXfrm>
    </dsp:sp>
    <dsp:sp modelId="{6C0B5513-F3EF-4404-BA51-3296B44B7AAC}">
      <dsp:nvSpPr>
        <dsp:cNvPr id="0" name=""/>
        <dsp:cNvSpPr/>
      </dsp:nvSpPr>
      <dsp:spPr>
        <a:xfrm>
          <a:off x="3780875" y="3164100"/>
          <a:ext cx="1546164" cy="98181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7182F-C0BD-452C-8BA6-ADB3861B967C}">
      <dsp:nvSpPr>
        <dsp:cNvPr id="0" name=""/>
        <dsp:cNvSpPr/>
      </dsp:nvSpPr>
      <dsp:spPr>
        <a:xfrm>
          <a:off x="3952671" y="332730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Talent Innovation Eco-system</a:t>
          </a:r>
        </a:p>
      </dsp:txBody>
      <dsp:txXfrm>
        <a:off x="3981427" y="3356062"/>
        <a:ext cx="1488652" cy="924302"/>
      </dsp:txXfrm>
    </dsp:sp>
    <dsp:sp modelId="{B6F354CD-A2B7-4317-83A8-85CDB2F4C89E}">
      <dsp:nvSpPr>
        <dsp:cNvPr id="0" name=""/>
        <dsp:cNvSpPr/>
      </dsp:nvSpPr>
      <dsp:spPr>
        <a:xfrm>
          <a:off x="5670631" y="3164100"/>
          <a:ext cx="1546164" cy="98181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2B03B-2755-472A-A276-124C7659598D}">
      <dsp:nvSpPr>
        <dsp:cNvPr id="0" name=""/>
        <dsp:cNvSpPr/>
      </dsp:nvSpPr>
      <dsp:spPr>
        <a:xfrm>
          <a:off x="5842427" y="332730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Business Engagement</a:t>
          </a:r>
        </a:p>
      </dsp:txBody>
      <dsp:txXfrm>
        <a:off x="5871183" y="3356062"/>
        <a:ext cx="1488652" cy="924302"/>
      </dsp:txXfrm>
    </dsp:sp>
    <dsp:sp modelId="{55D987BC-7D16-42F2-8A4F-028C3DC4692B}">
      <dsp:nvSpPr>
        <dsp:cNvPr id="0" name=""/>
        <dsp:cNvSpPr/>
      </dsp:nvSpPr>
      <dsp:spPr>
        <a:xfrm>
          <a:off x="7560387" y="3164100"/>
          <a:ext cx="1546164" cy="98181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42156-B5E3-4030-80FB-7F2AA19E96FA}">
      <dsp:nvSpPr>
        <dsp:cNvPr id="0" name=""/>
        <dsp:cNvSpPr/>
      </dsp:nvSpPr>
      <dsp:spPr>
        <a:xfrm>
          <a:off x="7732183" y="332730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Adult Family Community Learning</a:t>
          </a:r>
        </a:p>
      </dsp:txBody>
      <dsp:txXfrm>
        <a:off x="7760939" y="3356062"/>
        <a:ext cx="1488652" cy="924302"/>
      </dsp:txXfrm>
    </dsp:sp>
    <dsp:sp modelId="{73623588-4505-4FAA-954E-A880C90FE138}">
      <dsp:nvSpPr>
        <dsp:cNvPr id="0" name=""/>
        <dsp:cNvSpPr/>
      </dsp:nvSpPr>
      <dsp:spPr>
        <a:xfrm>
          <a:off x="9450143" y="3164100"/>
          <a:ext cx="1546164" cy="98181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D0EB5-D198-4D71-B19B-808BA05CA4BF}">
      <dsp:nvSpPr>
        <dsp:cNvPr id="0" name=""/>
        <dsp:cNvSpPr/>
      </dsp:nvSpPr>
      <dsp:spPr>
        <a:xfrm>
          <a:off x="9621939" y="3327306"/>
          <a:ext cx="1546164" cy="981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Learning Standards and Effectiveness Officer (Adult Family and Community Learning)</a:t>
          </a:r>
        </a:p>
      </dsp:txBody>
      <dsp:txXfrm>
        <a:off x="9650695" y="3356062"/>
        <a:ext cx="1488652" cy="9243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50EB3-30FB-4F8B-BEE2-DAC3E70EA018}">
      <dsp:nvSpPr>
        <dsp:cNvPr id="0" name=""/>
        <dsp:cNvSpPr/>
      </dsp:nvSpPr>
      <dsp:spPr>
        <a:xfrm>
          <a:off x="0" y="129155"/>
          <a:ext cx="2608566" cy="1656439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289840" y="404504"/>
          <a:ext cx="2608566" cy="16564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Head of SEND Transformation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Martyn Owen</a:t>
          </a:r>
        </a:p>
      </dsp:txBody>
      <dsp:txXfrm>
        <a:off x="338355" y="453019"/>
        <a:ext cx="2511536" cy="155940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3FE91-D610-44B1-AD28-13CF136996A0}">
      <dsp:nvSpPr>
        <dsp:cNvPr id="0" name=""/>
        <dsp:cNvSpPr/>
      </dsp:nvSpPr>
      <dsp:spPr>
        <a:xfrm>
          <a:off x="5015214" y="2384802"/>
          <a:ext cx="3559184" cy="846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154"/>
              </a:lnTo>
              <a:lnTo>
                <a:pt x="3559184" y="577154"/>
              </a:lnTo>
              <a:lnTo>
                <a:pt x="3559184" y="846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0C089-5E68-4EEE-BC5D-EC8B1BA70725}">
      <dsp:nvSpPr>
        <dsp:cNvPr id="0" name=""/>
        <dsp:cNvSpPr/>
      </dsp:nvSpPr>
      <dsp:spPr>
        <a:xfrm>
          <a:off x="4969494" y="2384802"/>
          <a:ext cx="91440" cy="8469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6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1456029" y="2384802"/>
          <a:ext cx="3559184" cy="846924"/>
        </a:xfrm>
        <a:custGeom>
          <a:avLst/>
          <a:gdLst/>
          <a:ahLst/>
          <a:cxnLst/>
          <a:rect l="0" t="0" r="0" b="0"/>
          <a:pathLst>
            <a:path>
              <a:moveTo>
                <a:pt x="3559184" y="0"/>
              </a:moveTo>
              <a:lnTo>
                <a:pt x="3559184" y="577154"/>
              </a:lnTo>
              <a:lnTo>
                <a:pt x="0" y="577154"/>
              </a:lnTo>
              <a:lnTo>
                <a:pt x="0" y="846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3559184" y="535644"/>
          <a:ext cx="2912059" cy="184915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3882746" y="843028"/>
          <a:ext cx="2912059" cy="1849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Head of Early Intervention and Prevention</a:t>
          </a:r>
          <a:br>
            <a:rPr lang="en-GB" sz="2700" kern="1200" dirty="0"/>
          </a:br>
          <a:r>
            <a:rPr lang="en-GB" sz="2700" kern="1200" dirty="0"/>
            <a:t>Alison Tomes</a:t>
          </a:r>
        </a:p>
      </dsp:txBody>
      <dsp:txXfrm>
        <a:off x="3936906" y="897188"/>
        <a:ext cx="2803739" cy="1740838"/>
      </dsp:txXfrm>
    </dsp:sp>
    <dsp:sp modelId="{57C23B1B-A831-411E-B206-124FB24670C8}">
      <dsp:nvSpPr>
        <dsp:cNvPr id="0" name=""/>
        <dsp:cNvSpPr/>
      </dsp:nvSpPr>
      <dsp:spPr>
        <a:xfrm>
          <a:off x="0" y="3231726"/>
          <a:ext cx="2912059" cy="184915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323562" y="3539111"/>
          <a:ext cx="2912059" cy="1849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Locality Service Manager – Family Hub</a:t>
          </a:r>
        </a:p>
      </dsp:txBody>
      <dsp:txXfrm>
        <a:off x="377722" y="3593271"/>
        <a:ext cx="2803739" cy="1740838"/>
      </dsp:txXfrm>
    </dsp:sp>
    <dsp:sp modelId="{C343C301-E0E4-4C83-8D1B-A10B59171D5B}">
      <dsp:nvSpPr>
        <dsp:cNvPr id="0" name=""/>
        <dsp:cNvSpPr/>
      </dsp:nvSpPr>
      <dsp:spPr>
        <a:xfrm>
          <a:off x="3559184" y="3231726"/>
          <a:ext cx="2912059" cy="184915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304C1-8687-4D7F-A8F0-88AE0B96EF29}">
      <dsp:nvSpPr>
        <dsp:cNvPr id="0" name=""/>
        <dsp:cNvSpPr/>
      </dsp:nvSpPr>
      <dsp:spPr>
        <a:xfrm>
          <a:off x="3882746" y="3539111"/>
          <a:ext cx="2912059" cy="1849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Locality Service Manager – Early Help</a:t>
          </a:r>
        </a:p>
      </dsp:txBody>
      <dsp:txXfrm>
        <a:off x="3936906" y="3593271"/>
        <a:ext cx="2803739" cy="1740838"/>
      </dsp:txXfrm>
    </dsp:sp>
    <dsp:sp modelId="{F01922FC-5128-453C-A083-0869797C4DC6}">
      <dsp:nvSpPr>
        <dsp:cNvPr id="0" name=""/>
        <dsp:cNvSpPr/>
      </dsp:nvSpPr>
      <dsp:spPr>
        <a:xfrm>
          <a:off x="7118368" y="3231726"/>
          <a:ext cx="2912059" cy="184915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522EF-C5BB-4E45-AB15-F457826529AE}">
      <dsp:nvSpPr>
        <dsp:cNvPr id="0" name=""/>
        <dsp:cNvSpPr/>
      </dsp:nvSpPr>
      <dsp:spPr>
        <a:xfrm>
          <a:off x="7441931" y="3539111"/>
          <a:ext cx="2912059" cy="1849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Early Years Inclusion Officers x5</a:t>
          </a:r>
        </a:p>
      </dsp:txBody>
      <dsp:txXfrm>
        <a:off x="7496091" y="3593271"/>
        <a:ext cx="2803739" cy="17408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83F6D-2231-494F-814D-74E3A77A5A8A}">
      <dsp:nvSpPr>
        <dsp:cNvPr id="0" name=""/>
        <dsp:cNvSpPr/>
      </dsp:nvSpPr>
      <dsp:spPr>
        <a:xfrm>
          <a:off x="9431114" y="4004866"/>
          <a:ext cx="91440" cy="416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74CC2-3780-4CCA-888C-F927CCE0CDA4}">
      <dsp:nvSpPr>
        <dsp:cNvPr id="0" name=""/>
        <dsp:cNvSpPr/>
      </dsp:nvSpPr>
      <dsp:spPr>
        <a:xfrm>
          <a:off x="5097368" y="2677888"/>
          <a:ext cx="4379465" cy="41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68"/>
              </a:lnTo>
              <a:lnTo>
                <a:pt x="4379465" y="284068"/>
              </a:lnTo>
              <a:lnTo>
                <a:pt x="4379465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9625-CFEF-4B88-A650-E235FEFA9F27}">
      <dsp:nvSpPr>
        <dsp:cNvPr id="0" name=""/>
        <dsp:cNvSpPr/>
      </dsp:nvSpPr>
      <dsp:spPr>
        <a:xfrm>
          <a:off x="6849154" y="4004866"/>
          <a:ext cx="875893" cy="41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68"/>
              </a:lnTo>
              <a:lnTo>
                <a:pt x="875893" y="284068"/>
              </a:lnTo>
              <a:lnTo>
                <a:pt x="875893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97656-36B6-4139-B90C-DA8EA20C523A}">
      <dsp:nvSpPr>
        <dsp:cNvPr id="0" name=""/>
        <dsp:cNvSpPr/>
      </dsp:nvSpPr>
      <dsp:spPr>
        <a:xfrm>
          <a:off x="5973261" y="4004866"/>
          <a:ext cx="875893" cy="416845"/>
        </a:xfrm>
        <a:custGeom>
          <a:avLst/>
          <a:gdLst/>
          <a:ahLst/>
          <a:cxnLst/>
          <a:rect l="0" t="0" r="0" b="0"/>
          <a:pathLst>
            <a:path>
              <a:moveTo>
                <a:pt x="875893" y="0"/>
              </a:moveTo>
              <a:lnTo>
                <a:pt x="875893" y="284068"/>
              </a:lnTo>
              <a:lnTo>
                <a:pt x="0" y="284068"/>
              </a:lnTo>
              <a:lnTo>
                <a:pt x="0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33161-441C-4C7A-AA3F-19D0C735AA84}">
      <dsp:nvSpPr>
        <dsp:cNvPr id="0" name=""/>
        <dsp:cNvSpPr/>
      </dsp:nvSpPr>
      <dsp:spPr>
        <a:xfrm>
          <a:off x="5097368" y="2677888"/>
          <a:ext cx="1751786" cy="41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68"/>
              </a:lnTo>
              <a:lnTo>
                <a:pt x="1751786" y="284068"/>
              </a:lnTo>
              <a:lnTo>
                <a:pt x="1751786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DBE6A-278B-4F62-8829-93A0FDBF3578}">
      <dsp:nvSpPr>
        <dsp:cNvPr id="0" name=""/>
        <dsp:cNvSpPr/>
      </dsp:nvSpPr>
      <dsp:spPr>
        <a:xfrm>
          <a:off x="3345582" y="4004866"/>
          <a:ext cx="875893" cy="41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68"/>
              </a:lnTo>
              <a:lnTo>
                <a:pt x="875893" y="284068"/>
              </a:lnTo>
              <a:lnTo>
                <a:pt x="875893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E21C6-EBD1-476B-9A59-28CF2D010286}">
      <dsp:nvSpPr>
        <dsp:cNvPr id="0" name=""/>
        <dsp:cNvSpPr/>
      </dsp:nvSpPr>
      <dsp:spPr>
        <a:xfrm>
          <a:off x="2469689" y="4004866"/>
          <a:ext cx="875893" cy="416845"/>
        </a:xfrm>
        <a:custGeom>
          <a:avLst/>
          <a:gdLst/>
          <a:ahLst/>
          <a:cxnLst/>
          <a:rect l="0" t="0" r="0" b="0"/>
          <a:pathLst>
            <a:path>
              <a:moveTo>
                <a:pt x="875893" y="0"/>
              </a:moveTo>
              <a:lnTo>
                <a:pt x="875893" y="284068"/>
              </a:lnTo>
              <a:lnTo>
                <a:pt x="0" y="284068"/>
              </a:lnTo>
              <a:lnTo>
                <a:pt x="0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92729-1464-4B05-95C5-6FB5917567FF}">
      <dsp:nvSpPr>
        <dsp:cNvPr id="0" name=""/>
        <dsp:cNvSpPr/>
      </dsp:nvSpPr>
      <dsp:spPr>
        <a:xfrm>
          <a:off x="3345582" y="2677888"/>
          <a:ext cx="1751786" cy="416845"/>
        </a:xfrm>
        <a:custGeom>
          <a:avLst/>
          <a:gdLst/>
          <a:ahLst/>
          <a:cxnLst/>
          <a:rect l="0" t="0" r="0" b="0"/>
          <a:pathLst>
            <a:path>
              <a:moveTo>
                <a:pt x="1751786" y="0"/>
              </a:moveTo>
              <a:lnTo>
                <a:pt x="1751786" y="284068"/>
              </a:lnTo>
              <a:lnTo>
                <a:pt x="0" y="284068"/>
              </a:lnTo>
              <a:lnTo>
                <a:pt x="0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F351D-79FF-4991-8D20-BBD601C5F965}">
      <dsp:nvSpPr>
        <dsp:cNvPr id="0" name=""/>
        <dsp:cNvSpPr/>
      </dsp:nvSpPr>
      <dsp:spPr>
        <a:xfrm>
          <a:off x="672183" y="4004866"/>
          <a:ext cx="91440" cy="416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C062C-64AB-4D60-B4BC-4C0F756AE404}">
      <dsp:nvSpPr>
        <dsp:cNvPr id="0" name=""/>
        <dsp:cNvSpPr/>
      </dsp:nvSpPr>
      <dsp:spPr>
        <a:xfrm>
          <a:off x="717903" y="2677888"/>
          <a:ext cx="4379465" cy="416845"/>
        </a:xfrm>
        <a:custGeom>
          <a:avLst/>
          <a:gdLst/>
          <a:ahLst/>
          <a:cxnLst/>
          <a:rect l="0" t="0" r="0" b="0"/>
          <a:pathLst>
            <a:path>
              <a:moveTo>
                <a:pt x="4379465" y="0"/>
              </a:moveTo>
              <a:lnTo>
                <a:pt x="4379465" y="284068"/>
              </a:lnTo>
              <a:lnTo>
                <a:pt x="0" y="284068"/>
              </a:lnTo>
              <a:lnTo>
                <a:pt x="0" y="4168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BB99B-583F-428D-8D2B-5547F4BF39AA}">
      <dsp:nvSpPr>
        <dsp:cNvPr id="0" name=""/>
        <dsp:cNvSpPr/>
      </dsp:nvSpPr>
      <dsp:spPr>
        <a:xfrm>
          <a:off x="4221475" y="1350911"/>
          <a:ext cx="875893" cy="41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68"/>
              </a:lnTo>
              <a:lnTo>
                <a:pt x="875893" y="284068"/>
              </a:lnTo>
              <a:lnTo>
                <a:pt x="875893" y="4168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3345582" y="1350911"/>
          <a:ext cx="875893" cy="416845"/>
        </a:xfrm>
        <a:custGeom>
          <a:avLst/>
          <a:gdLst/>
          <a:ahLst/>
          <a:cxnLst/>
          <a:rect l="0" t="0" r="0" b="0"/>
          <a:pathLst>
            <a:path>
              <a:moveTo>
                <a:pt x="875893" y="0"/>
              </a:moveTo>
              <a:lnTo>
                <a:pt x="875893" y="284068"/>
              </a:lnTo>
              <a:lnTo>
                <a:pt x="0" y="284068"/>
              </a:lnTo>
              <a:lnTo>
                <a:pt x="0" y="4168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3504836" y="440778"/>
          <a:ext cx="1433279" cy="91013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3664089" y="592069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Early Intervention and Prevention</a:t>
          </a:r>
          <a:br>
            <a:rPr lang="en-GB" sz="1300" kern="1200" dirty="0"/>
          </a:br>
          <a:r>
            <a:rPr lang="en-GB" sz="1300" kern="1200" dirty="0"/>
            <a:t>Alison Tomes</a:t>
          </a:r>
        </a:p>
      </dsp:txBody>
      <dsp:txXfrm>
        <a:off x="3690746" y="618726"/>
        <a:ext cx="1379965" cy="856818"/>
      </dsp:txXfrm>
    </dsp:sp>
    <dsp:sp modelId="{57C23B1B-A831-411E-B206-124FB24670C8}">
      <dsp:nvSpPr>
        <dsp:cNvPr id="0" name=""/>
        <dsp:cNvSpPr/>
      </dsp:nvSpPr>
      <dsp:spPr>
        <a:xfrm>
          <a:off x="2628943" y="1767756"/>
          <a:ext cx="1433279" cy="91013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2788196" y="1919047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Locality Service Manager – Family Hub</a:t>
          </a:r>
        </a:p>
      </dsp:txBody>
      <dsp:txXfrm>
        <a:off x="2814853" y="1945704"/>
        <a:ext cx="1379965" cy="856818"/>
      </dsp:txXfrm>
    </dsp:sp>
    <dsp:sp modelId="{FCF8D8D7-A7CB-4847-8684-3A3872705A64}">
      <dsp:nvSpPr>
        <dsp:cNvPr id="0" name=""/>
        <dsp:cNvSpPr/>
      </dsp:nvSpPr>
      <dsp:spPr>
        <a:xfrm>
          <a:off x="4380729" y="1767756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9C902-B16A-444B-86FA-A5874E321419}">
      <dsp:nvSpPr>
        <dsp:cNvPr id="0" name=""/>
        <dsp:cNvSpPr/>
      </dsp:nvSpPr>
      <dsp:spPr>
        <a:xfrm>
          <a:off x="4539982" y="1919047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Locality Family Hub Delivery Manager x4</a:t>
          </a:r>
        </a:p>
      </dsp:txBody>
      <dsp:txXfrm>
        <a:off x="4566639" y="1945704"/>
        <a:ext cx="1379965" cy="856818"/>
      </dsp:txXfrm>
    </dsp:sp>
    <dsp:sp modelId="{A80F0D98-F251-4892-AF2C-2D5D62E4BD6A}">
      <dsp:nvSpPr>
        <dsp:cNvPr id="0" name=""/>
        <dsp:cNvSpPr/>
      </dsp:nvSpPr>
      <dsp:spPr>
        <a:xfrm>
          <a:off x="1263" y="3094734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5C0E-B270-46D7-82FF-21E5E003B390}">
      <dsp:nvSpPr>
        <dsp:cNvPr id="0" name=""/>
        <dsp:cNvSpPr/>
      </dsp:nvSpPr>
      <dsp:spPr>
        <a:xfrm>
          <a:off x="160517" y="3246025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Young Carers x4</a:t>
          </a:r>
        </a:p>
      </dsp:txBody>
      <dsp:txXfrm>
        <a:off x="187174" y="3272682"/>
        <a:ext cx="1379965" cy="856818"/>
      </dsp:txXfrm>
    </dsp:sp>
    <dsp:sp modelId="{D84B61A4-B5CD-4A32-B2DA-BC57FF402583}">
      <dsp:nvSpPr>
        <dsp:cNvPr id="0" name=""/>
        <dsp:cNvSpPr/>
      </dsp:nvSpPr>
      <dsp:spPr>
        <a:xfrm>
          <a:off x="1263" y="4421712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97E26-BB36-46B4-9FC1-C71876045D9C}">
      <dsp:nvSpPr>
        <dsp:cNvPr id="0" name=""/>
        <dsp:cNvSpPr/>
      </dsp:nvSpPr>
      <dsp:spPr>
        <a:xfrm>
          <a:off x="160517" y="4573002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Parent Engagement Workers x5</a:t>
          </a:r>
        </a:p>
      </dsp:txBody>
      <dsp:txXfrm>
        <a:off x="187174" y="4599659"/>
        <a:ext cx="1379965" cy="856818"/>
      </dsp:txXfrm>
    </dsp:sp>
    <dsp:sp modelId="{A65591D3-0960-4692-B710-C7142C95E9B1}">
      <dsp:nvSpPr>
        <dsp:cNvPr id="0" name=""/>
        <dsp:cNvSpPr/>
      </dsp:nvSpPr>
      <dsp:spPr>
        <a:xfrm>
          <a:off x="2628943" y="3094734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C0E38-6B2C-4D30-97F9-A33F95C50A45}">
      <dsp:nvSpPr>
        <dsp:cNvPr id="0" name=""/>
        <dsp:cNvSpPr/>
      </dsp:nvSpPr>
      <dsp:spPr>
        <a:xfrm>
          <a:off x="2788196" y="3246025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Family Hub Coordinator x4</a:t>
          </a:r>
        </a:p>
      </dsp:txBody>
      <dsp:txXfrm>
        <a:off x="2814853" y="3272682"/>
        <a:ext cx="1379965" cy="856818"/>
      </dsp:txXfrm>
    </dsp:sp>
    <dsp:sp modelId="{C7DBC4EB-0D3A-4A4B-B19A-67A2901F7675}">
      <dsp:nvSpPr>
        <dsp:cNvPr id="0" name=""/>
        <dsp:cNvSpPr/>
      </dsp:nvSpPr>
      <dsp:spPr>
        <a:xfrm>
          <a:off x="1753049" y="4421712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C4B5B-3EC3-4DC7-89D8-5AA3DC21B5E9}">
      <dsp:nvSpPr>
        <dsp:cNvPr id="0" name=""/>
        <dsp:cNvSpPr/>
      </dsp:nvSpPr>
      <dsp:spPr>
        <a:xfrm>
          <a:off x="1912303" y="4573002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Caretakers x4</a:t>
          </a:r>
        </a:p>
      </dsp:txBody>
      <dsp:txXfrm>
        <a:off x="1938960" y="4599659"/>
        <a:ext cx="1379965" cy="856818"/>
      </dsp:txXfrm>
    </dsp:sp>
    <dsp:sp modelId="{784ADC09-489F-4D32-A522-1F639DD84793}">
      <dsp:nvSpPr>
        <dsp:cNvPr id="0" name=""/>
        <dsp:cNvSpPr/>
      </dsp:nvSpPr>
      <dsp:spPr>
        <a:xfrm>
          <a:off x="3504836" y="4421712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69199-E38B-4C7C-B0B5-8959A29D9537}">
      <dsp:nvSpPr>
        <dsp:cNvPr id="0" name=""/>
        <dsp:cNvSpPr/>
      </dsp:nvSpPr>
      <dsp:spPr>
        <a:xfrm>
          <a:off x="3664089" y="4573002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Business Support Officers x16</a:t>
          </a:r>
        </a:p>
      </dsp:txBody>
      <dsp:txXfrm>
        <a:off x="3690746" y="4599659"/>
        <a:ext cx="1379965" cy="856818"/>
      </dsp:txXfrm>
    </dsp:sp>
    <dsp:sp modelId="{D681A3A3-FAD4-481C-BEE2-2EF254FA90BE}">
      <dsp:nvSpPr>
        <dsp:cNvPr id="0" name=""/>
        <dsp:cNvSpPr/>
      </dsp:nvSpPr>
      <dsp:spPr>
        <a:xfrm>
          <a:off x="6132515" y="3094734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81464-C03A-42AA-BAF0-49A280049378}">
      <dsp:nvSpPr>
        <dsp:cNvPr id="0" name=""/>
        <dsp:cNvSpPr/>
      </dsp:nvSpPr>
      <dsp:spPr>
        <a:xfrm>
          <a:off x="6291768" y="3246025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Early Years Coordinators x4</a:t>
          </a:r>
        </a:p>
      </dsp:txBody>
      <dsp:txXfrm>
        <a:off x="6318425" y="3272682"/>
        <a:ext cx="1379965" cy="856818"/>
      </dsp:txXfrm>
    </dsp:sp>
    <dsp:sp modelId="{04D62512-C781-47D3-8CCA-B4E486E3B314}">
      <dsp:nvSpPr>
        <dsp:cNvPr id="0" name=""/>
        <dsp:cNvSpPr/>
      </dsp:nvSpPr>
      <dsp:spPr>
        <a:xfrm>
          <a:off x="5256622" y="4421712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24472-8EED-4F47-B27D-DC331309C322}">
      <dsp:nvSpPr>
        <dsp:cNvPr id="0" name=""/>
        <dsp:cNvSpPr/>
      </dsp:nvSpPr>
      <dsp:spPr>
        <a:xfrm>
          <a:off x="5415875" y="4573002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Advanced Early Years Development Workers x5</a:t>
          </a:r>
        </a:p>
      </dsp:txBody>
      <dsp:txXfrm>
        <a:off x="5442532" y="4599659"/>
        <a:ext cx="1379965" cy="856818"/>
      </dsp:txXfrm>
    </dsp:sp>
    <dsp:sp modelId="{1D2D3B32-1EB9-474F-8A89-4C1F81F0D99C}">
      <dsp:nvSpPr>
        <dsp:cNvPr id="0" name=""/>
        <dsp:cNvSpPr/>
      </dsp:nvSpPr>
      <dsp:spPr>
        <a:xfrm>
          <a:off x="7008408" y="4421712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24A74-5BEE-4C36-B2AE-75B5D1A1F33D}">
      <dsp:nvSpPr>
        <dsp:cNvPr id="0" name=""/>
        <dsp:cNvSpPr/>
      </dsp:nvSpPr>
      <dsp:spPr>
        <a:xfrm>
          <a:off x="7167661" y="4573002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Early Years Development Workers X23</a:t>
          </a:r>
        </a:p>
      </dsp:txBody>
      <dsp:txXfrm>
        <a:off x="7194318" y="4599659"/>
        <a:ext cx="1379965" cy="856818"/>
      </dsp:txXfrm>
    </dsp:sp>
    <dsp:sp modelId="{A82DA678-6D9B-477D-AA9F-080F4B479CE6}">
      <dsp:nvSpPr>
        <dsp:cNvPr id="0" name=""/>
        <dsp:cNvSpPr/>
      </dsp:nvSpPr>
      <dsp:spPr>
        <a:xfrm>
          <a:off x="8760194" y="3094734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8ED74-2C52-454C-983F-337892FE3640}">
      <dsp:nvSpPr>
        <dsp:cNvPr id="0" name=""/>
        <dsp:cNvSpPr/>
      </dsp:nvSpPr>
      <dsp:spPr>
        <a:xfrm>
          <a:off x="8919447" y="3246025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100 Days Team Manager</a:t>
          </a:r>
        </a:p>
      </dsp:txBody>
      <dsp:txXfrm>
        <a:off x="8946104" y="3272682"/>
        <a:ext cx="1379965" cy="856818"/>
      </dsp:txXfrm>
    </dsp:sp>
    <dsp:sp modelId="{7B417AD7-0377-46DB-B9CD-1B27AF69E471}">
      <dsp:nvSpPr>
        <dsp:cNvPr id="0" name=""/>
        <dsp:cNvSpPr/>
      </dsp:nvSpPr>
      <dsp:spPr>
        <a:xfrm>
          <a:off x="8760194" y="4421712"/>
          <a:ext cx="1433279" cy="91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B39B0-D74C-4573-8CA2-B8CA44386889}">
      <dsp:nvSpPr>
        <dsp:cNvPr id="0" name=""/>
        <dsp:cNvSpPr/>
      </dsp:nvSpPr>
      <dsp:spPr>
        <a:xfrm>
          <a:off x="8919447" y="4573002"/>
          <a:ext cx="1433279" cy="91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1001 Days Key Worker</a:t>
          </a:r>
        </a:p>
      </dsp:txBody>
      <dsp:txXfrm>
        <a:off x="8946104" y="4599659"/>
        <a:ext cx="1379965" cy="85681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E340E-1DC1-4D7C-B2B1-8B10C822CCF0}">
      <dsp:nvSpPr>
        <dsp:cNvPr id="0" name=""/>
        <dsp:cNvSpPr/>
      </dsp:nvSpPr>
      <dsp:spPr>
        <a:xfrm>
          <a:off x="10547066" y="3521077"/>
          <a:ext cx="591681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591681" y="191893"/>
              </a:lnTo>
              <a:lnTo>
                <a:pt x="591681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D100B-9E35-40E0-9B6B-048EE74426BB}">
      <dsp:nvSpPr>
        <dsp:cNvPr id="0" name=""/>
        <dsp:cNvSpPr/>
      </dsp:nvSpPr>
      <dsp:spPr>
        <a:xfrm>
          <a:off x="9955384" y="3521077"/>
          <a:ext cx="591681" cy="281586"/>
        </a:xfrm>
        <a:custGeom>
          <a:avLst/>
          <a:gdLst/>
          <a:ahLst/>
          <a:cxnLst/>
          <a:rect l="0" t="0" r="0" b="0"/>
          <a:pathLst>
            <a:path>
              <a:moveTo>
                <a:pt x="591681" y="0"/>
              </a:moveTo>
              <a:lnTo>
                <a:pt x="591681" y="191893"/>
              </a:lnTo>
              <a:lnTo>
                <a:pt x="0" y="191893"/>
              </a:lnTo>
              <a:lnTo>
                <a:pt x="0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594B8-C9D4-4B2E-B943-D5B9A9BB747C}">
      <dsp:nvSpPr>
        <dsp:cNvPr id="0" name=""/>
        <dsp:cNvSpPr/>
      </dsp:nvSpPr>
      <dsp:spPr>
        <a:xfrm>
          <a:off x="5813610" y="2624679"/>
          <a:ext cx="4733455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4733455" y="191893"/>
              </a:lnTo>
              <a:lnTo>
                <a:pt x="4733455" y="281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9FE6F-A5D9-4814-B450-84E9803925BD}">
      <dsp:nvSpPr>
        <dsp:cNvPr id="0" name=""/>
        <dsp:cNvSpPr/>
      </dsp:nvSpPr>
      <dsp:spPr>
        <a:xfrm>
          <a:off x="8726300" y="3521077"/>
          <a:ext cx="91440" cy="281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047BF-39C7-4A08-B67E-927B6230D4E6}">
      <dsp:nvSpPr>
        <dsp:cNvPr id="0" name=""/>
        <dsp:cNvSpPr/>
      </dsp:nvSpPr>
      <dsp:spPr>
        <a:xfrm>
          <a:off x="5813610" y="2624679"/>
          <a:ext cx="2958409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2958409" y="191893"/>
              </a:lnTo>
              <a:lnTo>
                <a:pt x="2958409" y="281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3A5E7-24DB-4183-AB76-D340516319C9}">
      <dsp:nvSpPr>
        <dsp:cNvPr id="0" name=""/>
        <dsp:cNvSpPr/>
      </dsp:nvSpPr>
      <dsp:spPr>
        <a:xfrm>
          <a:off x="7542936" y="3521077"/>
          <a:ext cx="91440" cy="281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A4395-9803-4CB7-843A-58E6B912E47A}">
      <dsp:nvSpPr>
        <dsp:cNvPr id="0" name=""/>
        <dsp:cNvSpPr/>
      </dsp:nvSpPr>
      <dsp:spPr>
        <a:xfrm>
          <a:off x="5813610" y="2624679"/>
          <a:ext cx="1775045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1775045" y="191893"/>
              </a:lnTo>
              <a:lnTo>
                <a:pt x="1775045" y="281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C84C7-7985-4082-B6A6-FAF9F6FE00DF}">
      <dsp:nvSpPr>
        <dsp:cNvPr id="0" name=""/>
        <dsp:cNvSpPr/>
      </dsp:nvSpPr>
      <dsp:spPr>
        <a:xfrm>
          <a:off x="4630246" y="3521077"/>
          <a:ext cx="1775045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1775045" y="191893"/>
              </a:lnTo>
              <a:lnTo>
                <a:pt x="1775045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66CBC-F8C0-4738-B522-5CC99DC5DFB8}">
      <dsp:nvSpPr>
        <dsp:cNvPr id="0" name=""/>
        <dsp:cNvSpPr/>
      </dsp:nvSpPr>
      <dsp:spPr>
        <a:xfrm>
          <a:off x="4630246" y="3521077"/>
          <a:ext cx="591681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591681" y="191893"/>
              </a:lnTo>
              <a:lnTo>
                <a:pt x="591681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1A0BB-FB9E-496D-AA1E-AEEFBD3A4461}">
      <dsp:nvSpPr>
        <dsp:cNvPr id="0" name=""/>
        <dsp:cNvSpPr/>
      </dsp:nvSpPr>
      <dsp:spPr>
        <a:xfrm>
          <a:off x="4038564" y="3521077"/>
          <a:ext cx="591681" cy="281586"/>
        </a:xfrm>
        <a:custGeom>
          <a:avLst/>
          <a:gdLst/>
          <a:ahLst/>
          <a:cxnLst/>
          <a:rect l="0" t="0" r="0" b="0"/>
          <a:pathLst>
            <a:path>
              <a:moveTo>
                <a:pt x="591681" y="0"/>
              </a:moveTo>
              <a:lnTo>
                <a:pt x="591681" y="191893"/>
              </a:lnTo>
              <a:lnTo>
                <a:pt x="0" y="191893"/>
              </a:lnTo>
              <a:lnTo>
                <a:pt x="0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FCF13-2A9B-4B6D-8452-14FD00DF78FD}">
      <dsp:nvSpPr>
        <dsp:cNvPr id="0" name=""/>
        <dsp:cNvSpPr/>
      </dsp:nvSpPr>
      <dsp:spPr>
        <a:xfrm>
          <a:off x="2855200" y="3521077"/>
          <a:ext cx="1775045" cy="281586"/>
        </a:xfrm>
        <a:custGeom>
          <a:avLst/>
          <a:gdLst/>
          <a:ahLst/>
          <a:cxnLst/>
          <a:rect l="0" t="0" r="0" b="0"/>
          <a:pathLst>
            <a:path>
              <a:moveTo>
                <a:pt x="1775045" y="0"/>
              </a:moveTo>
              <a:lnTo>
                <a:pt x="1775045" y="191893"/>
              </a:lnTo>
              <a:lnTo>
                <a:pt x="0" y="191893"/>
              </a:lnTo>
              <a:lnTo>
                <a:pt x="0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F44F6-F987-46FE-BA5D-57070836FE42}">
      <dsp:nvSpPr>
        <dsp:cNvPr id="0" name=""/>
        <dsp:cNvSpPr/>
      </dsp:nvSpPr>
      <dsp:spPr>
        <a:xfrm>
          <a:off x="4630246" y="2624679"/>
          <a:ext cx="1183363" cy="281586"/>
        </a:xfrm>
        <a:custGeom>
          <a:avLst/>
          <a:gdLst/>
          <a:ahLst/>
          <a:cxnLst/>
          <a:rect l="0" t="0" r="0" b="0"/>
          <a:pathLst>
            <a:path>
              <a:moveTo>
                <a:pt x="1183363" y="0"/>
              </a:moveTo>
              <a:lnTo>
                <a:pt x="1183363" y="191893"/>
              </a:lnTo>
              <a:lnTo>
                <a:pt x="0" y="191893"/>
              </a:lnTo>
              <a:lnTo>
                <a:pt x="0" y="281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22193-F1C6-4048-AF2E-1251063BD06D}">
      <dsp:nvSpPr>
        <dsp:cNvPr id="0" name=""/>
        <dsp:cNvSpPr/>
      </dsp:nvSpPr>
      <dsp:spPr>
        <a:xfrm>
          <a:off x="1080154" y="3521077"/>
          <a:ext cx="591681" cy="281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93"/>
              </a:lnTo>
              <a:lnTo>
                <a:pt x="591681" y="191893"/>
              </a:lnTo>
              <a:lnTo>
                <a:pt x="591681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529CB-8C55-4094-AF30-9385C3456B2C}">
      <dsp:nvSpPr>
        <dsp:cNvPr id="0" name=""/>
        <dsp:cNvSpPr/>
      </dsp:nvSpPr>
      <dsp:spPr>
        <a:xfrm>
          <a:off x="488472" y="3521077"/>
          <a:ext cx="591681" cy="281586"/>
        </a:xfrm>
        <a:custGeom>
          <a:avLst/>
          <a:gdLst/>
          <a:ahLst/>
          <a:cxnLst/>
          <a:rect l="0" t="0" r="0" b="0"/>
          <a:pathLst>
            <a:path>
              <a:moveTo>
                <a:pt x="591681" y="0"/>
              </a:moveTo>
              <a:lnTo>
                <a:pt x="591681" y="191893"/>
              </a:lnTo>
              <a:lnTo>
                <a:pt x="0" y="191893"/>
              </a:lnTo>
              <a:lnTo>
                <a:pt x="0" y="281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9C366-40FC-48F4-B1D7-D8826D26223D}">
      <dsp:nvSpPr>
        <dsp:cNvPr id="0" name=""/>
        <dsp:cNvSpPr/>
      </dsp:nvSpPr>
      <dsp:spPr>
        <a:xfrm>
          <a:off x="1080154" y="2624679"/>
          <a:ext cx="4733455" cy="281586"/>
        </a:xfrm>
        <a:custGeom>
          <a:avLst/>
          <a:gdLst/>
          <a:ahLst/>
          <a:cxnLst/>
          <a:rect l="0" t="0" r="0" b="0"/>
          <a:pathLst>
            <a:path>
              <a:moveTo>
                <a:pt x="4733455" y="0"/>
              </a:moveTo>
              <a:lnTo>
                <a:pt x="4733455" y="191893"/>
              </a:lnTo>
              <a:lnTo>
                <a:pt x="0" y="191893"/>
              </a:lnTo>
              <a:lnTo>
                <a:pt x="0" y="281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5329506" y="2009868"/>
          <a:ext cx="968206" cy="61481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5437085" y="2112067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 of Early Intervention and Prevention</a:t>
          </a:r>
          <a:br>
            <a:rPr lang="en-GB" sz="900" kern="1200" dirty="0"/>
          </a:br>
          <a:r>
            <a:rPr lang="en-GB" sz="900" kern="1200" dirty="0"/>
            <a:t>Alison Tomes</a:t>
          </a:r>
        </a:p>
      </dsp:txBody>
      <dsp:txXfrm>
        <a:off x="5455092" y="2130074"/>
        <a:ext cx="932192" cy="578797"/>
      </dsp:txXfrm>
    </dsp:sp>
    <dsp:sp modelId="{9D75F984-B407-45EA-8E42-133835F85D80}">
      <dsp:nvSpPr>
        <dsp:cNvPr id="0" name=""/>
        <dsp:cNvSpPr/>
      </dsp:nvSpPr>
      <dsp:spPr>
        <a:xfrm>
          <a:off x="596051" y="2906266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1459D-08DE-455D-900D-2517AD1A455F}">
      <dsp:nvSpPr>
        <dsp:cNvPr id="0" name=""/>
        <dsp:cNvSpPr/>
      </dsp:nvSpPr>
      <dsp:spPr>
        <a:xfrm>
          <a:off x="703629" y="3008466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Inclusion Officer</a:t>
          </a:r>
          <a:br>
            <a:rPr lang="en-GB" sz="900" kern="1200" dirty="0"/>
          </a:br>
          <a:endParaRPr lang="en-GB" sz="900" kern="1200" dirty="0"/>
        </a:p>
      </dsp:txBody>
      <dsp:txXfrm>
        <a:off x="721636" y="3026473"/>
        <a:ext cx="932192" cy="578797"/>
      </dsp:txXfrm>
    </dsp:sp>
    <dsp:sp modelId="{1988BCC5-45AA-470B-9AB4-B23B127777C7}">
      <dsp:nvSpPr>
        <dsp:cNvPr id="0" name=""/>
        <dsp:cNvSpPr/>
      </dsp:nvSpPr>
      <dsp:spPr>
        <a:xfrm>
          <a:off x="4369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4E51A-37B0-40BF-9F6D-440801F5957C}">
      <dsp:nvSpPr>
        <dsp:cNvPr id="0" name=""/>
        <dsp:cNvSpPr/>
      </dsp:nvSpPr>
      <dsp:spPr>
        <a:xfrm>
          <a:off x="111947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Area SENDCO x2</a:t>
          </a:r>
        </a:p>
      </dsp:txBody>
      <dsp:txXfrm>
        <a:off x="129954" y="3922871"/>
        <a:ext cx="932192" cy="578797"/>
      </dsp:txXfrm>
    </dsp:sp>
    <dsp:sp modelId="{1CB36319-D03C-4D7D-857F-9B32A8E76273}">
      <dsp:nvSpPr>
        <dsp:cNvPr id="0" name=""/>
        <dsp:cNvSpPr/>
      </dsp:nvSpPr>
      <dsp:spPr>
        <a:xfrm>
          <a:off x="1187732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8EB0D-689E-407C-9B9E-C924106BA7DA}">
      <dsp:nvSpPr>
        <dsp:cNvPr id="0" name=""/>
        <dsp:cNvSpPr/>
      </dsp:nvSpPr>
      <dsp:spPr>
        <a:xfrm>
          <a:off x="1295311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Seedlings Practitioner</a:t>
          </a:r>
        </a:p>
      </dsp:txBody>
      <dsp:txXfrm>
        <a:off x="1313318" y="3922871"/>
        <a:ext cx="932192" cy="578797"/>
      </dsp:txXfrm>
    </dsp:sp>
    <dsp:sp modelId="{1E407913-7AF8-40B6-BDED-408B76A8E9AC}">
      <dsp:nvSpPr>
        <dsp:cNvPr id="0" name=""/>
        <dsp:cNvSpPr/>
      </dsp:nvSpPr>
      <dsp:spPr>
        <a:xfrm>
          <a:off x="4146142" y="2906266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E71E2-A50E-4BFD-BA18-5253F769F09E}">
      <dsp:nvSpPr>
        <dsp:cNvPr id="0" name=""/>
        <dsp:cNvSpPr/>
      </dsp:nvSpPr>
      <dsp:spPr>
        <a:xfrm>
          <a:off x="4253721" y="3008466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Inclusion Officer</a:t>
          </a:r>
          <a:br>
            <a:rPr lang="en-GB" sz="900" kern="1200" dirty="0"/>
          </a:br>
          <a:endParaRPr lang="en-GB" sz="900" kern="1200" dirty="0"/>
        </a:p>
      </dsp:txBody>
      <dsp:txXfrm>
        <a:off x="4271728" y="3026473"/>
        <a:ext cx="932192" cy="578797"/>
      </dsp:txXfrm>
    </dsp:sp>
    <dsp:sp modelId="{6236755C-2AA0-430A-9BB3-A04C60C3D9BB}">
      <dsp:nvSpPr>
        <dsp:cNvPr id="0" name=""/>
        <dsp:cNvSpPr/>
      </dsp:nvSpPr>
      <dsp:spPr>
        <a:xfrm>
          <a:off x="2371096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F2108-0556-4B08-A233-37036D70ABAF}">
      <dsp:nvSpPr>
        <dsp:cNvPr id="0" name=""/>
        <dsp:cNvSpPr/>
      </dsp:nvSpPr>
      <dsp:spPr>
        <a:xfrm>
          <a:off x="2478675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Safeguarding and Welfare Officer x2</a:t>
          </a:r>
        </a:p>
      </dsp:txBody>
      <dsp:txXfrm>
        <a:off x="2496682" y="3922871"/>
        <a:ext cx="932192" cy="578797"/>
      </dsp:txXfrm>
    </dsp:sp>
    <dsp:sp modelId="{367CF4B0-396B-4217-8589-70713E55DC5C}">
      <dsp:nvSpPr>
        <dsp:cNvPr id="0" name=""/>
        <dsp:cNvSpPr/>
      </dsp:nvSpPr>
      <dsp:spPr>
        <a:xfrm>
          <a:off x="3554460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F16F8-4F4A-446E-88B1-135001D5CBBA}">
      <dsp:nvSpPr>
        <dsp:cNvPr id="0" name=""/>
        <dsp:cNvSpPr/>
      </dsp:nvSpPr>
      <dsp:spPr>
        <a:xfrm>
          <a:off x="3662039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Talking Together Speech Therapist</a:t>
          </a:r>
        </a:p>
      </dsp:txBody>
      <dsp:txXfrm>
        <a:off x="3680046" y="3922871"/>
        <a:ext cx="932192" cy="578797"/>
      </dsp:txXfrm>
    </dsp:sp>
    <dsp:sp modelId="{C5D2CF23-B32F-452B-BA68-90B6CAFEB1F8}">
      <dsp:nvSpPr>
        <dsp:cNvPr id="0" name=""/>
        <dsp:cNvSpPr/>
      </dsp:nvSpPr>
      <dsp:spPr>
        <a:xfrm>
          <a:off x="4737824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8A0A9-0A00-4F64-89A0-1496AC713E5A}">
      <dsp:nvSpPr>
        <dsp:cNvPr id="0" name=""/>
        <dsp:cNvSpPr/>
      </dsp:nvSpPr>
      <dsp:spPr>
        <a:xfrm>
          <a:off x="4845403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Talking Together Practitioner x3</a:t>
          </a:r>
        </a:p>
      </dsp:txBody>
      <dsp:txXfrm>
        <a:off x="4863410" y="3922871"/>
        <a:ext cx="932192" cy="578797"/>
      </dsp:txXfrm>
    </dsp:sp>
    <dsp:sp modelId="{ECC57379-F1C6-495A-82F9-182A32328B54}">
      <dsp:nvSpPr>
        <dsp:cNvPr id="0" name=""/>
        <dsp:cNvSpPr/>
      </dsp:nvSpPr>
      <dsp:spPr>
        <a:xfrm>
          <a:off x="5921188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3A321-21EA-4697-A025-C11C8466EE53}">
      <dsp:nvSpPr>
        <dsp:cNvPr id="0" name=""/>
        <dsp:cNvSpPr/>
      </dsp:nvSpPr>
      <dsp:spPr>
        <a:xfrm>
          <a:off x="6028767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Training Officer</a:t>
          </a:r>
        </a:p>
      </dsp:txBody>
      <dsp:txXfrm>
        <a:off x="6046774" y="3922871"/>
        <a:ext cx="932192" cy="578797"/>
      </dsp:txXfrm>
    </dsp:sp>
    <dsp:sp modelId="{10B64558-3E6C-44DE-A792-DF8A16C87476}">
      <dsp:nvSpPr>
        <dsp:cNvPr id="0" name=""/>
        <dsp:cNvSpPr/>
      </dsp:nvSpPr>
      <dsp:spPr>
        <a:xfrm>
          <a:off x="7104552" y="2906266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7919-EA19-4158-B08C-E32884F9C90B}">
      <dsp:nvSpPr>
        <dsp:cNvPr id="0" name=""/>
        <dsp:cNvSpPr/>
      </dsp:nvSpPr>
      <dsp:spPr>
        <a:xfrm>
          <a:off x="7212131" y="3008466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Inclusion Officer</a:t>
          </a:r>
          <a:br>
            <a:rPr lang="en-GB" sz="900" kern="1200" dirty="0"/>
          </a:br>
          <a:endParaRPr lang="en-GB" sz="900" kern="1200" dirty="0"/>
        </a:p>
      </dsp:txBody>
      <dsp:txXfrm>
        <a:off x="7230138" y="3026473"/>
        <a:ext cx="932192" cy="578797"/>
      </dsp:txXfrm>
    </dsp:sp>
    <dsp:sp modelId="{7E930CBF-88A7-4F4B-A034-A785060D7360}">
      <dsp:nvSpPr>
        <dsp:cNvPr id="0" name=""/>
        <dsp:cNvSpPr/>
      </dsp:nvSpPr>
      <dsp:spPr>
        <a:xfrm>
          <a:off x="7104552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DAF9A-EF62-412E-82CD-96DDD65FFDCC}">
      <dsp:nvSpPr>
        <dsp:cNvPr id="0" name=""/>
        <dsp:cNvSpPr/>
      </dsp:nvSpPr>
      <dsp:spPr>
        <a:xfrm>
          <a:off x="7212131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Area SENDCO x4</a:t>
          </a:r>
        </a:p>
      </dsp:txBody>
      <dsp:txXfrm>
        <a:off x="7230138" y="3922871"/>
        <a:ext cx="932192" cy="578797"/>
      </dsp:txXfrm>
    </dsp:sp>
    <dsp:sp modelId="{3641A91E-69F2-4A33-BDB6-A696B4A95D5D}">
      <dsp:nvSpPr>
        <dsp:cNvPr id="0" name=""/>
        <dsp:cNvSpPr/>
      </dsp:nvSpPr>
      <dsp:spPr>
        <a:xfrm>
          <a:off x="8287916" y="2906266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6B2C2-1639-4C90-8036-64550C32F59F}">
      <dsp:nvSpPr>
        <dsp:cNvPr id="0" name=""/>
        <dsp:cNvSpPr/>
      </dsp:nvSpPr>
      <dsp:spPr>
        <a:xfrm>
          <a:off x="8395495" y="3008466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Inclusion Officer</a:t>
          </a:r>
          <a:br>
            <a:rPr lang="en-GB" sz="900" kern="1200" dirty="0"/>
          </a:br>
          <a:endParaRPr lang="en-GB" sz="900" kern="1200" dirty="0"/>
        </a:p>
      </dsp:txBody>
      <dsp:txXfrm>
        <a:off x="8413502" y="3026473"/>
        <a:ext cx="932192" cy="578797"/>
      </dsp:txXfrm>
    </dsp:sp>
    <dsp:sp modelId="{9388BE4D-84DB-4F59-AEBE-6E3DB19696B4}">
      <dsp:nvSpPr>
        <dsp:cNvPr id="0" name=""/>
        <dsp:cNvSpPr/>
      </dsp:nvSpPr>
      <dsp:spPr>
        <a:xfrm>
          <a:off x="8287916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9325A-6B0C-4FEE-980F-D5B75AE40857}">
      <dsp:nvSpPr>
        <dsp:cNvPr id="0" name=""/>
        <dsp:cNvSpPr/>
      </dsp:nvSpPr>
      <dsp:spPr>
        <a:xfrm>
          <a:off x="8395495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Portage Home Visitor x4</a:t>
          </a:r>
        </a:p>
      </dsp:txBody>
      <dsp:txXfrm>
        <a:off x="8413502" y="3922871"/>
        <a:ext cx="932192" cy="578797"/>
      </dsp:txXfrm>
    </dsp:sp>
    <dsp:sp modelId="{1FC8DFC7-2369-49E7-874B-7778E1F25636}">
      <dsp:nvSpPr>
        <dsp:cNvPr id="0" name=""/>
        <dsp:cNvSpPr/>
      </dsp:nvSpPr>
      <dsp:spPr>
        <a:xfrm>
          <a:off x="10062962" y="2906266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9442E-5178-4E43-B620-A89238EC4A05}">
      <dsp:nvSpPr>
        <dsp:cNvPr id="0" name=""/>
        <dsp:cNvSpPr/>
      </dsp:nvSpPr>
      <dsp:spPr>
        <a:xfrm>
          <a:off x="10170541" y="3008466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Years Inclusion Officer</a:t>
          </a:r>
          <a:br>
            <a:rPr lang="en-GB" sz="900" kern="1200" dirty="0"/>
          </a:br>
          <a:endParaRPr lang="en-GB" sz="900" kern="1200" dirty="0"/>
        </a:p>
      </dsp:txBody>
      <dsp:txXfrm>
        <a:off x="10188548" y="3026473"/>
        <a:ext cx="932192" cy="578797"/>
      </dsp:txXfrm>
    </dsp:sp>
    <dsp:sp modelId="{B1B4C999-A915-4790-92AF-F141E73C68B3}">
      <dsp:nvSpPr>
        <dsp:cNvPr id="0" name=""/>
        <dsp:cNvSpPr/>
      </dsp:nvSpPr>
      <dsp:spPr>
        <a:xfrm>
          <a:off x="9471280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D4821-ABCF-43A4-B9BE-AF1ACB7CA2FC}">
      <dsp:nvSpPr>
        <dsp:cNvPr id="0" name=""/>
        <dsp:cNvSpPr/>
      </dsp:nvSpPr>
      <dsp:spPr>
        <a:xfrm>
          <a:off x="9578859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Childminder Support Officer</a:t>
          </a:r>
        </a:p>
      </dsp:txBody>
      <dsp:txXfrm>
        <a:off x="9596866" y="3922871"/>
        <a:ext cx="932192" cy="578797"/>
      </dsp:txXfrm>
    </dsp:sp>
    <dsp:sp modelId="{D866E833-DF1E-45D9-9BD4-F289F6BFC4AB}">
      <dsp:nvSpPr>
        <dsp:cNvPr id="0" name=""/>
        <dsp:cNvSpPr/>
      </dsp:nvSpPr>
      <dsp:spPr>
        <a:xfrm>
          <a:off x="10654644" y="3802664"/>
          <a:ext cx="968206" cy="614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BC450-4BE9-44FE-8252-F8D5B5B6A5C7}">
      <dsp:nvSpPr>
        <dsp:cNvPr id="0" name=""/>
        <dsp:cNvSpPr/>
      </dsp:nvSpPr>
      <dsp:spPr>
        <a:xfrm>
          <a:off x="10762223" y="3904864"/>
          <a:ext cx="968206" cy="61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Area SENDCO X2</a:t>
          </a:r>
        </a:p>
      </dsp:txBody>
      <dsp:txXfrm>
        <a:off x="10780230" y="3922871"/>
        <a:ext cx="932192" cy="57879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FE39F-FA91-4694-A771-3619EFA391A5}">
      <dsp:nvSpPr>
        <dsp:cNvPr id="0" name=""/>
        <dsp:cNvSpPr/>
      </dsp:nvSpPr>
      <dsp:spPr>
        <a:xfrm>
          <a:off x="10868004" y="5067085"/>
          <a:ext cx="91440" cy="2758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89EF2-2F18-4630-9F11-20D3868C9151}">
      <dsp:nvSpPr>
        <dsp:cNvPr id="0" name=""/>
        <dsp:cNvSpPr/>
      </dsp:nvSpPr>
      <dsp:spPr>
        <a:xfrm>
          <a:off x="10333995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579728" y="188016"/>
              </a:lnTo>
              <a:lnTo>
                <a:pt x="579728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9319B-B1EA-4607-A8F3-50A5282BB3DF}">
      <dsp:nvSpPr>
        <dsp:cNvPr id="0" name=""/>
        <dsp:cNvSpPr/>
      </dsp:nvSpPr>
      <dsp:spPr>
        <a:xfrm>
          <a:off x="9754266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579728" y="0"/>
              </a:moveTo>
              <a:lnTo>
                <a:pt x="579728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2E6F8-76A6-4483-9498-712951189A07}">
      <dsp:nvSpPr>
        <dsp:cNvPr id="0" name=""/>
        <dsp:cNvSpPr/>
      </dsp:nvSpPr>
      <dsp:spPr>
        <a:xfrm>
          <a:off x="5696164" y="3310507"/>
          <a:ext cx="4637831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4637831" y="188016"/>
              </a:lnTo>
              <a:lnTo>
                <a:pt x="4637831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B379A-1C5A-4954-8317-6591D26A2D43}">
      <dsp:nvSpPr>
        <dsp:cNvPr id="0" name=""/>
        <dsp:cNvSpPr/>
      </dsp:nvSpPr>
      <dsp:spPr>
        <a:xfrm>
          <a:off x="8015079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579728" y="188016"/>
              </a:lnTo>
              <a:lnTo>
                <a:pt x="579728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20842-06E6-43CC-A2F3-043AA100548A}">
      <dsp:nvSpPr>
        <dsp:cNvPr id="0" name=""/>
        <dsp:cNvSpPr/>
      </dsp:nvSpPr>
      <dsp:spPr>
        <a:xfrm>
          <a:off x="7435351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579728" y="0"/>
              </a:moveTo>
              <a:lnTo>
                <a:pt x="579728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DD565-972B-48A7-9EBA-F675A04CE2DF}">
      <dsp:nvSpPr>
        <dsp:cNvPr id="0" name=""/>
        <dsp:cNvSpPr/>
      </dsp:nvSpPr>
      <dsp:spPr>
        <a:xfrm>
          <a:off x="5696164" y="3310507"/>
          <a:ext cx="2318915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2318915" y="188016"/>
              </a:lnTo>
              <a:lnTo>
                <a:pt x="2318915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8CD99-DDA8-489D-AF61-361663CE98F7}">
      <dsp:nvSpPr>
        <dsp:cNvPr id="0" name=""/>
        <dsp:cNvSpPr/>
      </dsp:nvSpPr>
      <dsp:spPr>
        <a:xfrm>
          <a:off x="5696164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579728" y="188016"/>
              </a:lnTo>
              <a:lnTo>
                <a:pt x="579728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DBAF6-D77A-4211-B7C3-A593275454A0}">
      <dsp:nvSpPr>
        <dsp:cNvPr id="0" name=""/>
        <dsp:cNvSpPr/>
      </dsp:nvSpPr>
      <dsp:spPr>
        <a:xfrm>
          <a:off x="5116435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579728" y="0"/>
              </a:moveTo>
              <a:lnTo>
                <a:pt x="579728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9CBE7-435E-44F3-B99D-30D8ACE9B42C}">
      <dsp:nvSpPr>
        <dsp:cNvPr id="0" name=""/>
        <dsp:cNvSpPr/>
      </dsp:nvSpPr>
      <dsp:spPr>
        <a:xfrm>
          <a:off x="5650444" y="3310507"/>
          <a:ext cx="91440" cy="2758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71C31-9704-4E89-AA99-D593B827F698}">
      <dsp:nvSpPr>
        <dsp:cNvPr id="0" name=""/>
        <dsp:cNvSpPr/>
      </dsp:nvSpPr>
      <dsp:spPr>
        <a:xfrm>
          <a:off x="3377248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579728" y="188016"/>
              </a:lnTo>
              <a:lnTo>
                <a:pt x="579728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5BAAF-BB56-42CF-A46F-1A847B9DEF5B}">
      <dsp:nvSpPr>
        <dsp:cNvPr id="0" name=""/>
        <dsp:cNvSpPr/>
      </dsp:nvSpPr>
      <dsp:spPr>
        <a:xfrm>
          <a:off x="2797519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579728" y="0"/>
              </a:moveTo>
              <a:lnTo>
                <a:pt x="579728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15602-2E4F-4511-9A86-0A6DC85D2739}">
      <dsp:nvSpPr>
        <dsp:cNvPr id="0" name=""/>
        <dsp:cNvSpPr/>
      </dsp:nvSpPr>
      <dsp:spPr>
        <a:xfrm>
          <a:off x="3377248" y="3310507"/>
          <a:ext cx="2318915" cy="275898"/>
        </a:xfrm>
        <a:custGeom>
          <a:avLst/>
          <a:gdLst/>
          <a:ahLst/>
          <a:cxnLst/>
          <a:rect l="0" t="0" r="0" b="0"/>
          <a:pathLst>
            <a:path>
              <a:moveTo>
                <a:pt x="2318915" y="0"/>
              </a:moveTo>
              <a:lnTo>
                <a:pt x="2318915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D8DEF-7C1A-427A-BB9A-F64D76607C4C}">
      <dsp:nvSpPr>
        <dsp:cNvPr id="0" name=""/>
        <dsp:cNvSpPr/>
      </dsp:nvSpPr>
      <dsp:spPr>
        <a:xfrm>
          <a:off x="1058333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16"/>
              </a:lnTo>
              <a:lnTo>
                <a:pt x="579728" y="188016"/>
              </a:lnTo>
              <a:lnTo>
                <a:pt x="579728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BFE91-3A30-443D-A9D4-D34A43074CDF}">
      <dsp:nvSpPr>
        <dsp:cNvPr id="0" name=""/>
        <dsp:cNvSpPr/>
      </dsp:nvSpPr>
      <dsp:spPr>
        <a:xfrm>
          <a:off x="478604" y="4188796"/>
          <a:ext cx="579728" cy="275898"/>
        </a:xfrm>
        <a:custGeom>
          <a:avLst/>
          <a:gdLst/>
          <a:ahLst/>
          <a:cxnLst/>
          <a:rect l="0" t="0" r="0" b="0"/>
          <a:pathLst>
            <a:path>
              <a:moveTo>
                <a:pt x="579728" y="0"/>
              </a:moveTo>
              <a:lnTo>
                <a:pt x="579728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FF2DF-DEE4-405B-8B64-B762E977FB25}">
      <dsp:nvSpPr>
        <dsp:cNvPr id="0" name=""/>
        <dsp:cNvSpPr/>
      </dsp:nvSpPr>
      <dsp:spPr>
        <a:xfrm>
          <a:off x="1058333" y="3310507"/>
          <a:ext cx="4637831" cy="275898"/>
        </a:xfrm>
        <a:custGeom>
          <a:avLst/>
          <a:gdLst/>
          <a:ahLst/>
          <a:cxnLst/>
          <a:rect l="0" t="0" r="0" b="0"/>
          <a:pathLst>
            <a:path>
              <a:moveTo>
                <a:pt x="4637831" y="0"/>
              </a:moveTo>
              <a:lnTo>
                <a:pt x="4637831" y="188016"/>
              </a:lnTo>
              <a:lnTo>
                <a:pt x="0" y="188016"/>
              </a:lnTo>
              <a:lnTo>
                <a:pt x="0" y="275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9C366-40FC-48F4-B1D7-D8826D26223D}">
      <dsp:nvSpPr>
        <dsp:cNvPr id="0" name=""/>
        <dsp:cNvSpPr/>
      </dsp:nvSpPr>
      <dsp:spPr>
        <a:xfrm>
          <a:off x="5650444" y="2432217"/>
          <a:ext cx="91440" cy="2758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5221840" y="1829826"/>
          <a:ext cx="948647" cy="60239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5327245" y="1929961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Head of Early Intervention and Prevention</a:t>
          </a:r>
          <a:br>
            <a:rPr lang="en-GB" sz="800" kern="1200" dirty="0"/>
          </a:br>
          <a:r>
            <a:rPr lang="en-GB" sz="800" kern="1200" dirty="0"/>
            <a:t>Alison Tomes</a:t>
          </a:r>
        </a:p>
      </dsp:txBody>
      <dsp:txXfrm>
        <a:off x="5344888" y="1947604"/>
        <a:ext cx="913361" cy="567105"/>
      </dsp:txXfrm>
    </dsp:sp>
    <dsp:sp modelId="{9D75F984-B407-45EA-8E42-133835F85D80}">
      <dsp:nvSpPr>
        <dsp:cNvPr id="0" name=""/>
        <dsp:cNvSpPr/>
      </dsp:nvSpPr>
      <dsp:spPr>
        <a:xfrm>
          <a:off x="5221840" y="2708116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1459D-08DE-455D-900D-2517AD1A455F}">
      <dsp:nvSpPr>
        <dsp:cNvPr id="0" name=""/>
        <dsp:cNvSpPr/>
      </dsp:nvSpPr>
      <dsp:spPr>
        <a:xfrm>
          <a:off x="5327245" y="2808251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Locality Service Manager –Early Help </a:t>
          </a:r>
          <a:br>
            <a:rPr lang="en-GB" sz="800" kern="1200" dirty="0"/>
          </a:br>
          <a:endParaRPr lang="en-GB" sz="800" kern="1200" dirty="0"/>
        </a:p>
      </dsp:txBody>
      <dsp:txXfrm>
        <a:off x="5344888" y="2825894"/>
        <a:ext cx="913361" cy="567105"/>
      </dsp:txXfrm>
    </dsp:sp>
    <dsp:sp modelId="{7B7435F2-71FC-4092-859B-E6D56F9A9619}">
      <dsp:nvSpPr>
        <dsp:cNvPr id="0" name=""/>
        <dsp:cNvSpPr/>
      </dsp:nvSpPr>
      <dsp:spPr>
        <a:xfrm>
          <a:off x="584009" y="3586405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1E78F-8260-439B-AB97-1D1ADE9D7140}">
      <dsp:nvSpPr>
        <dsp:cNvPr id="0" name=""/>
        <dsp:cNvSpPr/>
      </dsp:nvSpPr>
      <dsp:spPr>
        <a:xfrm>
          <a:off x="689414" y="3686540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Pathway Lead -North</a:t>
          </a:r>
          <a:br>
            <a:rPr lang="en-GB" sz="800" kern="1200" dirty="0"/>
          </a:br>
          <a:endParaRPr lang="en-GB" sz="800" kern="1200" dirty="0"/>
        </a:p>
      </dsp:txBody>
      <dsp:txXfrm>
        <a:off x="707057" y="3704183"/>
        <a:ext cx="913361" cy="567105"/>
      </dsp:txXfrm>
    </dsp:sp>
    <dsp:sp modelId="{49209028-3BC5-489A-8B73-60297503B1EC}">
      <dsp:nvSpPr>
        <dsp:cNvPr id="0" name=""/>
        <dsp:cNvSpPr/>
      </dsp:nvSpPr>
      <dsp:spPr>
        <a:xfrm>
          <a:off x="4280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EC6AA-9D22-422E-997F-D382B39CD3FD}">
      <dsp:nvSpPr>
        <dsp:cNvPr id="0" name=""/>
        <dsp:cNvSpPr/>
      </dsp:nvSpPr>
      <dsp:spPr>
        <a:xfrm>
          <a:off x="109686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Coordinator x4</a:t>
          </a:r>
        </a:p>
      </dsp:txBody>
      <dsp:txXfrm>
        <a:off x="127329" y="4582472"/>
        <a:ext cx="913361" cy="567105"/>
      </dsp:txXfrm>
    </dsp:sp>
    <dsp:sp modelId="{56A426A2-5560-451F-A079-F3B376D35885}">
      <dsp:nvSpPr>
        <dsp:cNvPr id="0" name=""/>
        <dsp:cNvSpPr/>
      </dsp:nvSpPr>
      <dsp:spPr>
        <a:xfrm>
          <a:off x="1163738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42197-D417-4E0C-AF8C-260BDF5E54DA}">
      <dsp:nvSpPr>
        <dsp:cNvPr id="0" name=""/>
        <dsp:cNvSpPr/>
      </dsp:nvSpPr>
      <dsp:spPr>
        <a:xfrm>
          <a:off x="1269143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Family Lead Practitioner x3</a:t>
          </a:r>
        </a:p>
      </dsp:txBody>
      <dsp:txXfrm>
        <a:off x="1286786" y="4582472"/>
        <a:ext cx="913361" cy="567105"/>
      </dsp:txXfrm>
    </dsp:sp>
    <dsp:sp modelId="{DC58E889-D252-4B47-8864-BFE53B512B5D}">
      <dsp:nvSpPr>
        <dsp:cNvPr id="0" name=""/>
        <dsp:cNvSpPr/>
      </dsp:nvSpPr>
      <dsp:spPr>
        <a:xfrm>
          <a:off x="2902925" y="3586405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500ED-ADF7-42FE-A940-A8E61ADED959}">
      <dsp:nvSpPr>
        <dsp:cNvPr id="0" name=""/>
        <dsp:cNvSpPr/>
      </dsp:nvSpPr>
      <dsp:spPr>
        <a:xfrm>
          <a:off x="3008330" y="3686540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Pathway Lead South </a:t>
          </a:r>
          <a:br>
            <a:rPr lang="en-GB" sz="800" kern="1200" dirty="0"/>
          </a:br>
          <a:endParaRPr lang="en-GB" sz="800" kern="1200" dirty="0"/>
        </a:p>
      </dsp:txBody>
      <dsp:txXfrm>
        <a:off x="3025973" y="3704183"/>
        <a:ext cx="913361" cy="567105"/>
      </dsp:txXfrm>
    </dsp:sp>
    <dsp:sp modelId="{6ED13E74-F3B3-4016-BA64-4697F92D02E0}">
      <dsp:nvSpPr>
        <dsp:cNvPr id="0" name=""/>
        <dsp:cNvSpPr/>
      </dsp:nvSpPr>
      <dsp:spPr>
        <a:xfrm>
          <a:off x="2323196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80447-EC53-46DF-B497-FE2531961638}">
      <dsp:nvSpPr>
        <dsp:cNvPr id="0" name=""/>
        <dsp:cNvSpPr/>
      </dsp:nvSpPr>
      <dsp:spPr>
        <a:xfrm>
          <a:off x="2428601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Coordinator x3</a:t>
          </a:r>
        </a:p>
      </dsp:txBody>
      <dsp:txXfrm>
        <a:off x="2446244" y="4582472"/>
        <a:ext cx="913361" cy="567105"/>
      </dsp:txXfrm>
    </dsp:sp>
    <dsp:sp modelId="{954597FF-02E7-4AE0-8DD3-6427F977FB97}">
      <dsp:nvSpPr>
        <dsp:cNvPr id="0" name=""/>
        <dsp:cNvSpPr/>
      </dsp:nvSpPr>
      <dsp:spPr>
        <a:xfrm>
          <a:off x="3482654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46C14-BAF2-434A-AEC1-C859B0F510DB}">
      <dsp:nvSpPr>
        <dsp:cNvPr id="0" name=""/>
        <dsp:cNvSpPr/>
      </dsp:nvSpPr>
      <dsp:spPr>
        <a:xfrm>
          <a:off x="3588059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Family Lead Practitioner x4</a:t>
          </a:r>
        </a:p>
      </dsp:txBody>
      <dsp:txXfrm>
        <a:off x="3605702" y="4582472"/>
        <a:ext cx="913361" cy="567105"/>
      </dsp:txXfrm>
    </dsp:sp>
    <dsp:sp modelId="{9191C4F5-7473-427D-BA79-3393544C5290}">
      <dsp:nvSpPr>
        <dsp:cNvPr id="0" name=""/>
        <dsp:cNvSpPr/>
      </dsp:nvSpPr>
      <dsp:spPr>
        <a:xfrm>
          <a:off x="5221840" y="3586405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E05E0-BACC-43B3-8654-469E2196DA57}">
      <dsp:nvSpPr>
        <dsp:cNvPr id="0" name=""/>
        <dsp:cNvSpPr/>
      </dsp:nvSpPr>
      <dsp:spPr>
        <a:xfrm>
          <a:off x="5327245" y="3686540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Pathway Lead East </a:t>
          </a:r>
          <a:br>
            <a:rPr lang="en-GB" sz="800" kern="1200" dirty="0"/>
          </a:br>
          <a:endParaRPr lang="en-GB" sz="800" kern="1200" dirty="0"/>
        </a:p>
      </dsp:txBody>
      <dsp:txXfrm>
        <a:off x="5344888" y="3704183"/>
        <a:ext cx="913361" cy="567105"/>
      </dsp:txXfrm>
    </dsp:sp>
    <dsp:sp modelId="{3DB48532-F541-421F-A73A-88795338A09B}">
      <dsp:nvSpPr>
        <dsp:cNvPr id="0" name=""/>
        <dsp:cNvSpPr/>
      </dsp:nvSpPr>
      <dsp:spPr>
        <a:xfrm>
          <a:off x="4642111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B1D3C-1521-436B-83BC-B60D8ECDF708}">
      <dsp:nvSpPr>
        <dsp:cNvPr id="0" name=""/>
        <dsp:cNvSpPr/>
      </dsp:nvSpPr>
      <dsp:spPr>
        <a:xfrm>
          <a:off x="4747517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Coordinator x3</a:t>
          </a:r>
        </a:p>
      </dsp:txBody>
      <dsp:txXfrm>
        <a:off x="4765160" y="4582472"/>
        <a:ext cx="913361" cy="567105"/>
      </dsp:txXfrm>
    </dsp:sp>
    <dsp:sp modelId="{F5236196-4114-4D5F-BB22-251C39AACA3C}">
      <dsp:nvSpPr>
        <dsp:cNvPr id="0" name=""/>
        <dsp:cNvSpPr/>
      </dsp:nvSpPr>
      <dsp:spPr>
        <a:xfrm>
          <a:off x="5801569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FAFC8-73A8-44B2-A45B-BD9C1956DC0B}">
      <dsp:nvSpPr>
        <dsp:cNvPr id="0" name=""/>
        <dsp:cNvSpPr/>
      </dsp:nvSpPr>
      <dsp:spPr>
        <a:xfrm>
          <a:off x="5906974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Family Lead Practitioner x5</a:t>
          </a:r>
        </a:p>
      </dsp:txBody>
      <dsp:txXfrm>
        <a:off x="5924617" y="4582472"/>
        <a:ext cx="913361" cy="567105"/>
      </dsp:txXfrm>
    </dsp:sp>
    <dsp:sp modelId="{AC8245E8-BC6A-4546-9A3E-056285922A28}">
      <dsp:nvSpPr>
        <dsp:cNvPr id="0" name=""/>
        <dsp:cNvSpPr/>
      </dsp:nvSpPr>
      <dsp:spPr>
        <a:xfrm>
          <a:off x="7540756" y="3586405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99B20-D6CD-42EC-8824-C058CB2B4499}">
      <dsp:nvSpPr>
        <dsp:cNvPr id="0" name=""/>
        <dsp:cNvSpPr/>
      </dsp:nvSpPr>
      <dsp:spPr>
        <a:xfrm>
          <a:off x="7646161" y="3686540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Pathway Lead Central </a:t>
          </a:r>
          <a:br>
            <a:rPr lang="en-GB" sz="800" kern="1200" dirty="0"/>
          </a:br>
          <a:endParaRPr lang="en-GB" sz="800" kern="1200" dirty="0"/>
        </a:p>
      </dsp:txBody>
      <dsp:txXfrm>
        <a:off x="7663804" y="3704183"/>
        <a:ext cx="913361" cy="567105"/>
      </dsp:txXfrm>
    </dsp:sp>
    <dsp:sp modelId="{F5CFB274-163D-4715-AB53-15BADFC50CF2}">
      <dsp:nvSpPr>
        <dsp:cNvPr id="0" name=""/>
        <dsp:cNvSpPr/>
      </dsp:nvSpPr>
      <dsp:spPr>
        <a:xfrm>
          <a:off x="6961027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0E3AC-9AD6-48F3-94DD-E872D9A94F80}">
      <dsp:nvSpPr>
        <dsp:cNvPr id="0" name=""/>
        <dsp:cNvSpPr/>
      </dsp:nvSpPr>
      <dsp:spPr>
        <a:xfrm>
          <a:off x="7066432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Coordinator x3</a:t>
          </a:r>
        </a:p>
      </dsp:txBody>
      <dsp:txXfrm>
        <a:off x="7084075" y="4582472"/>
        <a:ext cx="913361" cy="567105"/>
      </dsp:txXfrm>
    </dsp:sp>
    <dsp:sp modelId="{7284F6AA-FAED-4514-8CEB-554044149BD1}">
      <dsp:nvSpPr>
        <dsp:cNvPr id="0" name=""/>
        <dsp:cNvSpPr/>
      </dsp:nvSpPr>
      <dsp:spPr>
        <a:xfrm>
          <a:off x="8120485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FAE09-4173-46FF-98E8-2E8FED84F479}">
      <dsp:nvSpPr>
        <dsp:cNvPr id="0" name=""/>
        <dsp:cNvSpPr/>
      </dsp:nvSpPr>
      <dsp:spPr>
        <a:xfrm>
          <a:off x="8225890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Family Lead Practitioner x3</a:t>
          </a:r>
        </a:p>
      </dsp:txBody>
      <dsp:txXfrm>
        <a:off x="8243533" y="4582472"/>
        <a:ext cx="913361" cy="567105"/>
      </dsp:txXfrm>
    </dsp:sp>
    <dsp:sp modelId="{924E4227-5108-4FA5-9281-AC10E1EDC5F0}">
      <dsp:nvSpPr>
        <dsp:cNvPr id="0" name=""/>
        <dsp:cNvSpPr/>
      </dsp:nvSpPr>
      <dsp:spPr>
        <a:xfrm>
          <a:off x="9859671" y="3586405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B2F1-6799-4776-AB40-8DBAF6355F43}">
      <dsp:nvSpPr>
        <dsp:cNvPr id="0" name=""/>
        <dsp:cNvSpPr/>
      </dsp:nvSpPr>
      <dsp:spPr>
        <a:xfrm>
          <a:off x="9965077" y="3686540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Development Manager</a:t>
          </a:r>
          <a:br>
            <a:rPr lang="en-GB" sz="800" kern="1200" dirty="0"/>
          </a:br>
          <a:endParaRPr lang="en-GB" sz="800" kern="1200" dirty="0"/>
        </a:p>
      </dsp:txBody>
      <dsp:txXfrm>
        <a:off x="9982720" y="3704183"/>
        <a:ext cx="913361" cy="567105"/>
      </dsp:txXfrm>
    </dsp:sp>
    <dsp:sp modelId="{7C5CE035-CB0B-45ED-B8CF-A7AD7E6C2A1F}">
      <dsp:nvSpPr>
        <dsp:cNvPr id="0" name=""/>
        <dsp:cNvSpPr/>
      </dsp:nvSpPr>
      <dsp:spPr>
        <a:xfrm>
          <a:off x="9279942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8236A-1954-46E2-812A-8B266A19F92D}">
      <dsp:nvSpPr>
        <dsp:cNvPr id="0" name=""/>
        <dsp:cNvSpPr/>
      </dsp:nvSpPr>
      <dsp:spPr>
        <a:xfrm>
          <a:off x="9385348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Coordinator </a:t>
          </a:r>
        </a:p>
      </dsp:txBody>
      <dsp:txXfrm>
        <a:off x="9402991" y="4582472"/>
        <a:ext cx="913361" cy="567105"/>
      </dsp:txXfrm>
    </dsp:sp>
    <dsp:sp modelId="{7DCF9420-B90C-419F-BD1C-712571A063B4}">
      <dsp:nvSpPr>
        <dsp:cNvPr id="0" name=""/>
        <dsp:cNvSpPr/>
      </dsp:nvSpPr>
      <dsp:spPr>
        <a:xfrm>
          <a:off x="10439400" y="446469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2C6D9-3F5B-47F6-82E2-3390B92E4248}">
      <dsp:nvSpPr>
        <dsp:cNvPr id="0" name=""/>
        <dsp:cNvSpPr/>
      </dsp:nvSpPr>
      <dsp:spPr>
        <a:xfrm>
          <a:off x="10544805" y="456482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Early Help Coordinator</a:t>
          </a:r>
        </a:p>
      </dsp:txBody>
      <dsp:txXfrm>
        <a:off x="10562448" y="4582472"/>
        <a:ext cx="913361" cy="567105"/>
      </dsp:txXfrm>
    </dsp:sp>
    <dsp:sp modelId="{21D65A87-8CC1-4BCC-A2A1-DC33B8DC2D91}">
      <dsp:nvSpPr>
        <dsp:cNvPr id="0" name=""/>
        <dsp:cNvSpPr/>
      </dsp:nvSpPr>
      <dsp:spPr>
        <a:xfrm>
          <a:off x="10439400" y="5342984"/>
          <a:ext cx="948647" cy="60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B3D19-2F97-4EF3-A3B8-B568C6103B4B}">
      <dsp:nvSpPr>
        <dsp:cNvPr id="0" name=""/>
        <dsp:cNvSpPr/>
      </dsp:nvSpPr>
      <dsp:spPr>
        <a:xfrm>
          <a:off x="10544805" y="5443119"/>
          <a:ext cx="948647" cy="60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Family Lead Practitioner</a:t>
          </a:r>
        </a:p>
      </dsp:txBody>
      <dsp:txXfrm>
        <a:off x="10562448" y="5460762"/>
        <a:ext cx="913361" cy="56710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0C089-5E68-4EEE-BC5D-EC8B1BA70725}">
      <dsp:nvSpPr>
        <dsp:cNvPr id="0" name=""/>
        <dsp:cNvSpPr/>
      </dsp:nvSpPr>
      <dsp:spPr>
        <a:xfrm>
          <a:off x="4511970" y="1854626"/>
          <a:ext cx="1782422" cy="848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071"/>
              </a:lnTo>
              <a:lnTo>
                <a:pt x="1782422" y="578071"/>
              </a:lnTo>
              <a:lnTo>
                <a:pt x="1782422" y="8482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2729547" y="1854626"/>
          <a:ext cx="1782422" cy="848270"/>
        </a:xfrm>
        <a:custGeom>
          <a:avLst/>
          <a:gdLst/>
          <a:ahLst/>
          <a:cxnLst/>
          <a:rect l="0" t="0" r="0" b="0"/>
          <a:pathLst>
            <a:path>
              <a:moveTo>
                <a:pt x="1782422" y="0"/>
              </a:moveTo>
              <a:lnTo>
                <a:pt x="1782422" y="578071"/>
              </a:lnTo>
              <a:lnTo>
                <a:pt x="0" y="578071"/>
              </a:lnTo>
              <a:lnTo>
                <a:pt x="0" y="8482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3053624" y="2527"/>
          <a:ext cx="2916690" cy="185209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3377701" y="310400"/>
          <a:ext cx="2916690" cy="1852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Head of Partnerships and Families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Rebecca Mason</a:t>
          </a:r>
        </a:p>
      </dsp:txBody>
      <dsp:txXfrm>
        <a:off x="3431947" y="364646"/>
        <a:ext cx="2808198" cy="1743606"/>
      </dsp:txXfrm>
    </dsp:sp>
    <dsp:sp modelId="{57C23B1B-A831-411E-B206-124FB24670C8}">
      <dsp:nvSpPr>
        <dsp:cNvPr id="0" name=""/>
        <dsp:cNvSpPr/>
      </dsp:nvSpPr>
      <dsp:spPr>
        <a:xfrm>
          <a:off x="1271202" y="2702897"/>
          <a:ext cx="2916690" cy="185209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1595279" y="3010770"/>
          <a:ext cx="2916690" cy="1852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Voice</a:t>
          </a:r>
        </a:p>
      </dsp:txBody>
      <dsp:txXfrm>
        <a:off x="1649525" y="3065016"/>
        <a:ext cx="2808198" cy="1743606"/>
      </dsp:txXfrm>
    </dsp:sp>
    <dsp:sp modelId="{C343C301-E0E4-4C83-8D1B-A10B59171D5B}">
      <dsp:nvSpPr>
        <dsp:cNvPr id="0" name=""/>
        <dsp:cNvSpPr/>
      </dsp:nvSpPr>
      <dsp:spPr>
        <a:xfrm>
          <a:off x="4836046" y="2702897"/>
          <a:ext cx="2916690" cy="185209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304C1-8687-4D7F-A8F0-88AE0B96EF29}">
      <dsp:nvSpPr>
        <dsp:cNvPr id="0" name=""/>
        <dsp:cNvSpPr/>
      </dsp:nvSpPr>
      <dsp:spPr>
        <a:xfrm>
          <a:off x="5160123" y="3010770"/>
          <a:ext cx="2916690" cy="1852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Your Families</a:t>
          </a:r>
        </a:p>
      </dsp:txBody>
      <dsp:txXfrm>
        <a:off x="5214369" y="3065016"/>
        <a:ext cx="2808198" cy="1743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D8D8B-9102-4D2B-8395-151AE529A25C}">
      <dsp:nvSpPr>
        <dsp:cNvPr id="0" name=""/>
        <dsp:cNvSpPr/>
      </dsp:nvSpPr>
      <dsp:spPr>
        <a:xfrm>
          <a:off x="5537604" y="3162309"/>
          <a:ext cx="4954843" cy="29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51"/>
              </a:lnTo>
              <a:lnTo>
                <a:pt x="4954843" y="187551"/>
              </a:lnTo>
              <a:lnTo>
                <a:pt x="4954843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9EF80-45FF-4970-8C5C-5D0CDE868845}">
      <dsp:nvSpPr>
        <dsp:cNvPr id="0" name=""/>
        <dsp:cNvSpPr/>
      </dsp:nvSpPr>
      <dsp:spPr>
        <a:xfrm>
          <a:off x="5537604" y="3162309"/>
          <a:ext cx="3539173" cy="29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51"/>
              </a:lnTo>
              <a:lnTo>
                <a:pt x="3539173" y="187551"/>
              </a:lnTo>
              <a:lnTo>
                <a:pt x="3539173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4CF68-EB6E-473E-A1F9-BD6178FE617A}">
      <dsp:nvSpPr>
        <dsp:cNvPr id="0" name=""/>
        <dsp:cNvSpPr/>
      </dsp:nvSpPr>
      <dsp:spPr>
        <a:xfrm>
          <a:off x="5537604" y="3162309"/>
          <a:ext cx="2123504" cy="29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51"/>
              </a:lnTo>
              <a:lnTo>
                <a:pt x="2123504" y="187551"/>
              </a:lnTo>
              <a:lnTo>
                <a:pt x="2123504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62E63-BBF9-4EAB-A2C2-DCFEB1B2B1FC}">
      <dsp:nvSpPr>
        <dsp:cNvPr id="0" name=""/>
        <dsp:cNvSpPr/>
      </dsp:nvSpPr>
      <dsp:spPr>
        <a:xfrm>
          <a:off x="5537604" y="3162309"/>
          <a:ext cx="707834" cy="29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51"/>
              </a:lnTo>
              <a:lnTo>
                <a:pt x="707834" y="187551"/>
              </a:lnTo>
              <a:lnTo>
                <a:pt x="707834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22460-7CEF-4EEF-9FC9-E89995E65DE9}">
      <dsp:nvSpPr>
        <dsp:cNvPr id="0" name=""/>
        <dsp:cNvSpPr/>
      </dsp:nvSpPr>
      <dsp:spPr>
        <a:xfrm>
          <a:off x="4829770" y="3162309"/>
          <a:ext cx="707834" cy="294852"/>
        </a:xfrm>
        <a:custGeom>
          <a:avLst/>
          <a:gdLst/>
          <a:ahLst/>
          <a:cxnLst/>
          <a:rect l="0" t="0" r="0" b="0"/>
          <a:pathLst>
            <a:path>
              <a:moveTo>
                <a:pt x="707834" y="0"/>
              </a:moveTo>
              <a:lnTo>
                <a:pt x="707834" y="187551"/>
              </a:lnTo>
              <a:lnTo>
                <a:pt x="0" y="187551"/>
              </a:lnTo>
              <a:lnTo>
                <a:pt x="0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40C70-1DA0-49B3-9C5E-78A0BCEB5019}">
      <dsp:nvSpPr>
        <dsp:cNvPr id="0" name=""/>
        <dsp:cNvSpPr/>
      </dsp:nvSpPr>
      <dsp:spPr>
        <a:xfrm>
          <a:off x="3414100" y="3162309"/>
          <a:ext cx="2123504" cy="294852"/>
        </a:xfrm>
        <a:custGeom>
          <a:avLst/>
          <a:gdLst/>
          <a:ahLst/>
          <a:cxnLst/>
          <a:rect l="0" t="0" r="0" b="0"/>
          <a:pathLst>
            <a:path>
              <a:moveTo>
                <a:pt x="2123504" y="0"/>
              </a:moveTo>
              <a:lnTo>
                <a:pt x="2123504" y="187551"/>
              </a:lnTo>
              <a:lnTo>
                <a:pt x="0" y="187551"/>
              </a:lnTo>
              <a:lnTo>
                <a:pt x="0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E4030-80F9-4C3B-8991-FA4FC2EBE52E}">
      <dsp:nvSpPr>
        <dsp:cNvPr id="0" name=""/>
        <dsp:cNvSpPr/>
      </dsp:nvSpPr>
      <dsp:spPr>
        <a:xfrm>
          <a:off x="1998431" y="3162309"/>
          <a:ext cx="3539173" cy="294852"/>
        </a:xfrm>
        <a:custGeom>
          <a:avLst/>
          <a:gdLst/>
          <a:ahLst/>
          <a:cxnLst/>
          <a:rect l="0" t="0" r="0" b="0"/>
          <a:pathLst>
            <a:path>
              <a:moveTo>
                <a:pt x="3539173" y="0"/>
              </a:moveTo>
              <a:lnTo>
                <a:pt x="3539173" y="187551"/>
              </a:lnTo>
              <a:lnTo>
                <a:pt x="0" y="187551"/>
              </a:lnTo>
              <a:lnTo>
                <a:pt x="0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582761" y="3162309"/>
          <a:ext cx="4954843" cy="294852"/>
        </a:xfrm>
        <a:custGeom>
          <a:avLst/>
          <a:gdLst/>
          <a:ahLst/>
          <a:cxnLst/>
          <a:rect l="0" t="0" r="0" b="0"/>
          <a:pathLst>
            <a:path>
              <a:moveTo>
                <a:pt x="4954843" y="0"/>
              </a:moveTo>
              <a:lnTo>
                <a:pt x="4954843" y="187551"/>
              </a:lnTo>
              <a:lnTo>
                <a:pt x="0" y="187551"/>
              </a:lnTo>
              <a:lnTo>
                <a:pt x="0" y="294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4958467" y="2426804"/>
          <a:ext cx="1158275" cy="73550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5087164" y="2549067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Head of Education and Skills</a:t>
          </a:r>
          <a:br>
            <a:rPr lang="en-GB" sz="1000" kern="1200" dirty="0"/>
          </a:br>
          <a:r>
            <a:rPr lang="en-GB" sz="1000" kern="1200"/>
            <a:t>Jane Reed</a:t>
          </a:r>
          <a:endParaRPr lang="en-GB" sz="1000" kern="1200" dirty="0"/>
        </a:p>
      </dsp:txBody>
      <dsp:txXfrm>
        <a:off x="5108706" y="2570609"/>
        <a:ext cx="1115191" cy="692420"/>
      </dsp:txXfrm>
    </dsp:sp>
    <dsp:sp modelId="{57C23B1B-A831-411E-B206-124FB24670C8}">
      <dsp:nvSpPr>
        <dsp:cNvPr id="0" name=""/>
        <dsp:cNvSpPr/>
      </dsp:nvSpPr>
      <dsp:spPr>
        <a:xfrm>
          <a:off x="3624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132321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Learning Standards and Effectiveness Officer</a:t>
          </a:r>
          <a:br>
            <a:rPr lang="en-GB" sz="1000" kern="1200" dirty="0"/>
          </a:br>
          <a:endParaRPr lang="en-GB" sz="1000" kern="1200" dirty="0"/>
        </a:p>
      </dsp:txBody>
      <dsp:txXfrm>
        <a:off x="153863" y="3600966"/>
        <a:ext cx="1115191" cy="692420"/>
      </dsp:txXfrm>
    </dsp:sp>
    <dsp:sp modelId="{965E9EA3-D8B3-4447-9317-7C2284AE307A}">
      <dsp:nvSpPr>
        <dsp:cNvPr id="0" name=""/>
        <dsp:cNvSpPr/>
      </dsp:nvSpPr>
      <dsp:spPr>
        <a:xfrm>
          <a:off x="1419293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1F335-001B-4E29-832B-B3F57489269B}">
      <dsp:nvSpPr>
        <dsp:cNvPr id="0" name=""/>
        <dsp:cNvSpPr/>
      </dsp:nvSpPr>
      <dsp:spPr>
        <a:xfrm>
          <a:off x="1547990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Learning Standards and Effectiveness Officer</a:t>
          </a:r>
          <a:br>
            <a:rPr lang="en-GB" sz="1000" kern="1200" dirty="0"/>
          </a:br>
          <a:endParaRPr lang="en-GB" sz="1000" kern="1200" dirty="0"/>
        </a:p>
      </dsp:txBody>
      <dsp:txXfrm>
        <a:off x="1569532" y="3600966"/>
        <a:ext cx="1115191" cy="692420"/>
      </dsp:txXfrm>
    </dsp:sp>
    <dsp:sp modelId="{6C0B5513-F3EF-4404-BA51-3296B44B7AAC}">
      <dsp:nvSpPr>
        <dsp:cNvPr id="0" name=""/>
        <dsp:cNvSpPr/>
      </dsp:nvSpPr>
      <dsp:spPr>
        <a:xfrm>
          <a:off x="2834963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7182F-C0BD-452C-8BA6-ADB3861B967C}">
      <dsp:nvSpPr>
        <dsp:cNvPr id="0" name=""/>
        <dsp:cNvSpPr/>
      </dsp:nvSpPr>
      <dsp:spPr>
        <a:xfrm>
          <a:off x="2963660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Learning Standards and Effectiveness Officer</a:t>
          </a:r>
          <a:br>
            <a:rPr lang="en-GB" sz="1000" kern="1200" dirty="0"/>
          </a:br>
          <a:endParaRPr lang="en-GB" sz="1000" kern="1200" dirty="0"/>
        </a:p>
      </dsp:txBody>
      <dsp:txXfrm>
        <a:off x="2985202" y="3600966"/>
        <a:ext cx="1115191" cy="692420"/>
      </dsp:txXfrm>
    </dsp:sp>
    <dsp:sp modelId="{B6F354CD-A2B7-4317-83A8-85CDB2F4C89E}">
      <dsp:nvSpPr>
        <dsp:cNvPr id="0" name=""/>
        <dsp:cNvSpPr/>
      </dsp:nvSpPr>
      <dsp:spPr>
        <a:xfrm>
          <a:off x="4250632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2B03B-2755-472A-A276-124C7659598D}">
      <dsp:nvSpPr>
        <dsp:cNvPr id="0" name=""/>
        <dsp:cNvSpPr/>
      </dsp:nvSpPr>
      <dsp:spPr>
        <a:xfrm>
          <a:off x="4379329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Learning Standards and Effectiveness Officer - Skills</a:t>
          </a:r>
          <a:br>
            <a:rPr lang="en-GB" sz="1000" kern="1200" dirty="0"/>
          </a:br>
          <a:endParaRPr lang="en-GB" sz="1000" kern="1200" dirty="0"/>
        </a:p>
      </dsp:txBody>
      <dsp:txXfrm>
        <a:off x="4400871" y="3600966"/>
        <a:ext cx="1115191" cy="692420"/>
      </dsp:txXfrm>
    </dsp:sp>
    <dsp:sp modelId="{55D987BC-7D16-42F2-8A4F-028C3DC4692B}">
      <dsp:nvSpPr>
        <dsp:cNvPr id="0" name=""/>
        <dsp:cNvSpPr/>
      </dsp:nvSpPr>
      <dsp:spPr>
        <a:xfrm>
          <a:off x="5666302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42156-B5E3-4030-80FB-7F2AA19E96FA}">
      <dsp:nvSpPr>
        <dsp:cNvPr id="0" name=""/>
        <dsp:cNvSpPr/>
      </dsp:nvSpPr>
      <dsp:spPr>
        <a:xfrm>
          <a:off x="5794999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Learning Standards and Effectiveness Officer -English</a:t>
          </a:r>
          <a:br>
            <a:rPr lang="en-GB" sz="1000" kern="1200" dirty="0"/>
          </a:br>
          <a:endParaRPr lang="en-GB" sz="1000" kern="1200" dirty="0"/>
        </a:p>
      </dsp:txBody>
      <dsp:txXfrm>
        <a:off x="5816541" y="3600966"/>
        <a:ext cx="1115191" cy="692420"/>
      </dsp:txXfrm>
    </dsp:sp>
    <dsp:sp modelId="{B9512E81-B145-458B-96A2-DD984654185E}">
      <dsp:nvSpPr>
        <dsp:cNvPr id="0" name=""/>
        <dsp:cNvSpPr/>
      </dsp:nvSpPr>
      <dsp:spPr>
        <a:xfrm>
          <a:off x="7081971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DBDF4-0C21-4B38-9935-9B92FB4A1F9D}">
      <dsp:nvSpPr>
        <dsp:cNvPr id="0" name=""/>
        <dsp:cNvSpPr/>
      </dsp:nvSpPr>
      <dsp:spPr>
        <a:xfrm>
          <a:off x="7210668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Learning Standards and Effectiveness Officer - Maths</a:t>
          </a:r>
          <a:br>
            <a:rPr lang="en-GB" sz="1000" kern="1200" dirty="0"/>
          </a:br>
          <a:endParaRPr lang="en-GB" sz="1000" kern="1200" dirty="0"/>
        </a:p>
      </dsp:txBody>
      <dsp:txXfrm>
        <a:off x="7232210" y="3600966"/>
        <a:ext cx="1115191" cy="692420"/>
      </dsp:txXfrm>
    </dsp:sp>
    <dsp:sp modelId="{3C6D465F-5193-4540-BA4E-7DE30374B8BE}">
      <dsp:nvSpPr>
        <dsp:cNvPr id="0" name=""/>
        <dsp:cNvSpPr/>
      </dsp:nvSpPr>
      <dsp:spPr>
        <a:xfrm>
          <a:off x="8497641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6A194-CC22-4AC6-AB7A-2460E8A1313B}">
      <dsp:nvSpPr>
        <dsp:cNvPr id="0" name=""/>
        <dsp:cNvSpPr/>
      </dsp:nvSpPr>
      <dsp:spPr>
        <a:xfrm>
          <a:off x="8626338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ITT Partnership Manager</a:t>
          </a:r>
          <a:br>
            <a:rPr lang="en-GB" sz="1000" kern="1200" dirty="0"/>
          </a:br>
          <a:endParaRPr lang="en-GB" sz="1000" kern="1200" dirty="0"/>
        </a:p>
      </dsp:txBody>
      <dsp:txXfrm>
        <a:off x="8647880" y="3600966"/>
        <a:ext cx="1115191" cy="692420"/>
      </dsp:txXfrm>
    </dsp:sp>
    <dsp:sp modelId="{B9319515-418E-4DD1-9A7D-1C2CDD84C2CC}">
      <dsp:nvSpPr>
        <dsp:cNvPr id="0" name=""/>
        <dsp:cNvSpPr/>
      </dsp:nvSpPr>
      <dsp:spPr>
        <a:xfrm>
          <a:off x="9913310" y="3457162"/>
          <a:ext cx="1158275" cy="73550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7605A-3D35-4169-B173-F0FAFC126804}">
      <dsp:nvSpPr>
        <dsp:cNvPr id="0" name=""/>
        <dsp:cNvSpPr/>
      </dsp:nvSpPr>
      <dsp:spPr>
        <a:xfrm>
          <a:off x="10042007" y="3579424"/>
          <a:ext cx="1158275" cy="735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Governance Manager</a:t>
          </a:r>
          <a:br>
            <a:rPr lang="en-GB" sz="1000" kern="1200" dirty="0"/>
          </a:br>
          <a:endParaRPr lang="en-GB" sz="1000" kern="1200" dirty="0"/>
        </a:p>
      </dsp:txBody>
      <dsp:txXfrm>
        <a:off x="10063549" y="3600966"/>
        <a:ext cx="1115191" cy="69242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B68A5-0943-4949-84A2-23B043200711}">
      <dsp:nvSpPr>
        <dsp:cNvPr id="0" name=""/>
        <dsp:cNvSpPr/>
      </dsp:nvSpPr>
      <dsp:spPr>
        <a:xfrm>
          <a:off x="9436759" y="3271533"/>
          <a:ext cx="91440" cy="609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7E0B2-CD93-41C5-A15E-E421B267EDF7}">
      <dsp:nvSpPr>
        <dsp:cNvPr id="0" name=""/>
        <dsp:cNvSpPr/>
      </dsp:nvSpPr>
      <dsp:spPr>
        <a:xfrm>
          <a:off x="6921805" y="1331822"/>
          <a:ext cx="2560674" cy="609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236"/>
              </a:lnTo>
              <a:lnTo>
                <a:pt x="2560674" y="415236"/>
              </a:lnTo>
              <a:lnTo>
                <a:pt x="2560674" y="6093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EA5A2-598D-4823-B67D-E626E1EF0E15}">
      <dsp:nvSpPr>
        <dsp:cNvPr id="0" name=""/>
        <dsp:cNvSpPr/>
      </dsp:nvSpPr>
      <dsp:spPr>
        <a:xfrm>
          <a:off x="4361131" y="3271533"/>
          <a:ext cx="2560674" cy="609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236"/>
              </a:lnTo>
              <a:lnTo>
                <a:pt x="2560674" y="415236"/>
              </a:lnTo>
              <a:lnTo>
                <a:pt x="2560674" y="609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4E222-3FDC-4F7F-A7CA-59866861E58D}">
      <dsp:nvSpPr>
        <dsp:cNvPr id="0" name=""/>
        <dsp:cNvSpPr/>
      </dsp:nvSpPr>
      <dsp:spPr>
        <a:xfrm>
          <a:off x="4315411" y="3271533"/>
          <a:ext cx="91440" cy="609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AA227-54E9-407C-947C-1D619E013EA4}">
      <dsp:nvSpPr>
        <dsp:cNvPr id="0" name=""/>
        <dsp:cNvSpPr/>
      </dsp:nvSpPr>
      <dsp:spPr>
        <a:xfrm>
          <a:off x="1800456" y="3271533"/>
          <a:ext cx="2560674" cy="609324"/>
        </a:xfrm>
        <a:custGeom>
          <a:avLst/>
          <a:gdLst/>
          <a:ahLst/>
          <a:cxnLst/>
          <a:rect l="0" t="0" r="0" b="0"/>
          <a:pathLst>
            <a:path>
              <a:moveTo>
                <a:pt x="2560674" y="0"/>
              </a:moveTo>
              <a:lnTo>
                <a:pt x="2560674" y="415236"/>
              </a:lnTo>
              <a:lnTo>
                <a:pt x="0" y="415236"/>
              </a:lnTo>
              <a:lnTo>
                <a:pt x="0" y="609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4361131" y="1331822"/>
          <a:ext cx="2560674" cy="609324"/>
        </a:xfrm>
        <a:custGeom>
          <a:avLst/>
          <a:gdLst/>
          <a:ahLst/>
          <a:cxnLst/>
          <a:rect l="0" t="0" r="0" b="0"/>
          <a:pathLst>
            <a:path>
              <a:moveTo>
                <a:pt x="2560674" y="0"/>
              </a:moveTo>
              <a:lnTo>
                <a:pt x="2560674" y="415236"/>
              </a:lnTo>
              <a:lnTo>
                <a:pt x="0" y="415236"/>
              </a:lnTo>
              <a:lnTo>
                <a:pt x="0" y="6093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5874256" y="1436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6107045" y="222585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Head of Partnerships and Families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Rebecca Mason</a:t>
          </a:r>
        </a:p>
      </dsp:txBody>
      <dsp:txXfrm>
        <a:off x="6146011" y="261551"/>
        <a:ext cx="2017165" cy="1252454"/>
      </dsp:txXfrm>
    </dsp:sp>
    <dsp:sp modelId="{1F49F86D-0D80-4C29-AD9F-C283E7D6E6CB}">
      <dsp:nvSpPr>
        <dsp:cNvPr id="0" name=""/>
        <dsp:cNvSpPr/>
      </dsp:nvSpPr>
      <dsp:spPr>
        <a:xfrm>
          <a:off x="3313582" y="1941147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3546370" y="2162296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Information Pathways Manager</a:t>
          </a:r>
          <a:br>
            <a:rPr lang="en-GB" sz="1800" kern="1200" dirty="0"/>
          </a:br>
          <a:endParaRPr lang="en-GB" sz="1800" kern="1200" dirty="0"/>
        </a:p>
      </dsp:txBody>
      <dsp:txXfrm>
        <a:off x="3585336" y="2201262"/>
        <a:ext cx="2017165" cy="1252454"/>
      </dsp:txXfrm>
    </dsp:sp>
    <dsp:sp modelId="{00E7D43B-53D8-46AC-A69D-59A92F400BAD}">
      <dsp:nvSpPr>
        <dsp:cNvPr id="0" name=""/>
        <dsp:cNvSpPr/>
      </dsp:nvSpPr>
      <dsp:spPr>
        <a:xfrm>
          <a:off x="752907" y="3880857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BA8A9-484F-4BFE-861E-F7517EE55311}">
      <dsp:nvSpPr>
        <dsp:cNvPr id="0" name=""/>
        <dsp:cNvSpPr/>
      </dsp:nvSpPr>
      <dsp:spPr>
        <a:xfrm>
          <a:off x="985696" y="4102007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Information Pathways Officer</a:t>
          </a:r>
        </a:p>
      </dsp:txBody>
      <dsp:txXfrm>
        <a:off x="1024662" y="4140973"/>
        <a:ext cx="2017165" cy="1252454"/>
      </dsp:txXfrm>
    </dsp:sp>
    <dsp:sp modelId="{F86F544F-5C1A-4AEB-86FA-B1EA9B421399}">
      <dsp:nvSpPr>
        <dsp:cNvPr id="0" name=""/>
        <dsp:cNvSpPr/>
      </dsp:nvSpPr>
      <dsp:spPr>
        <a:xfrm>
          <a:off x="3313582" y="3880857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657DE-F245-46F6-9464-03A74F50371D}">
      <dsp:nvSpPr>
        <dsp:cNvPr id="0" name=""/>
        <dsp:cNvSpPr/>
      </dsp:nvSpPr>
      <dsp:spPr>
        <a:xfrm>
          <a:off x="3546370" y="4102007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Information and Engagement Officer x2</a:t>
          </a:r>
        </a:p>
      </dsp:txBody>
      <dsp:txXfrm>
        <a:off x="3585336" y="4140973"/>
        <a:ext cx="2017165" cy="1252454"/>
      </dsp:txXfrm>
    </dsp:sp>
    <dsp:sp modelId="{8E9B9284-94A1-4594-AB58-91C43E944604}">
      <dsp:nvSpPr>
        <dsp:cNvPr id="0" name=""/>
        <dsp:cNvSpPr/>
      </dsp:nvSpPr>
      <dsp:spPr>
        <a:xfrm>
          <a:off x="5874256" y="3880857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0C472-78FE-4389-94F0-C53BFDB14935}">
      <dsp:nvSpPr>
        <dsp:cNvPr id="0" name=""/>
        <dsp:cNvSpPr/>
      </dsp:nvSpPr>
      <dsp:spPr>
        <a:xfrm>
          <a:off x="6107045" y="4102007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SENDIAS Officer</a:t>
          </a:r>
        </a:p>
      </dsp:txBody>
      <dsp:txXfrm>
        <a:off x="6146011" y="4140973"/>
        <a:ext cx="2017165" cy="1252454"/>
      </dsp:txXfrm>
    </dsp:sp>
    <dsp:sp modelId="{BF851703-3AF8-4312-85D2-EB5DEE032ADA}">
      <dsp:nvSpPr>
        <dsp:cNvPr id="0" name=""/>
        <dsp:cNvSpPr/>
      </dsp:nvSpPr>
      <dsp:spPr>
        <a:xfrm>
          <a:off x="8434931" y="1941147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5B9D7-D723-4B1D-9FDE-AA0D2C4F0068}">
      <dsp:nvSpPr>
        <dsp:cNvPr id="0" name=""/>
        <dsp:cNvSpPr/>
      </dsp:nvSpPr>
      <dsp:spPr>
        <a:xfrm>
          <a:off x="8667719" y="2162296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Participation Manager</a:t>
          </a:r>
          <a:br>
            <a:rPr lang="en-GB" sz="1800" kern="1200" dirty="0"/>
          </a:br>
          <a:endParaRPr lang="en-GB" sz="1800" kern="1200" dirty="0"/>
        </a:p>
      </dsp:txBody>
      <dsp:txXfrm>
        <a:off x="8706685" y="2201262"/>
        <a:ext cx="2017165" cy="1252454"/>
      </dsp:txXfrm>
    </dsp:sp>
    <dsp:sp modelId="{1B932D11-0FA3-4181-8385-7AE0ED880DBA}">
      <dsp:nvSpPr>
        <dsp:cNvPr id="0" name=""/>
        <dsp:cNvSpPr/>
      </dsp:nvSpPr>
      <dsp:spPr>
        <a:xfrm>
          <a:off x="8434931" y="3880857"/>
          <a:ext cx="2095097" cy="133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E7E19-43E3-406B-AEBB-5C5EBF569AEB}">
      <dsp:nvSpPr>
        <dsp:cNvPr id="0" name=""/>
        <dsp:cNvSpPr/>
      </dsp:nvSpPr>
      <dsp:spPr>
        <a:xfrm>
          <a:off x="8667719" y="4102007"/>
          <a:ext cx="2095097" cy="133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Participation Officer x3</a:t>
          </a:r>
        </a:p>
      </dsp:txBody>
      <dsp:txXfrm>
        <a:off x="8706685" y="4140973"/>
        <a:ext cx="2017165" cy="12524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9A1F0-61EE-4937-8B76-72E1AC44765A}">
      <dsp:nvSpPr>
        <dsp:cNvPr id="0" name=""/>
        <dsp:cNvSpPr/>
      </dsp:nvSpPr>
      <dsp:spPr>
        <a:xfrm>
          <a:off x="4953179" y="2194274"/>
          <a:ext cx="4556942" cy="1029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426"/>
              </a:lnTo>
              <a:lnTo>
                <a:pt x="4556942" y="866426"/>
              </a:lnTo>
              <a:lnTo>
                <a:pt x="4556942" y="1029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20A76-3013-42AC-805D-0CFAD0A16517}">
      <dsp:nvSpPr>
        <dsp:cNvPr id="0" name=""/>
        <dsp:cNvSpPr/>
      </dsp:nvSpPr>
      <dsp:spPr>
        <a:xfrm>
          <a:off x="4953179" y="2194274"/>
          <a:ext cx="2400828" cy="1029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426"/>
              </a:lnTo>
              <a:lnTo>
                <a:pt x="2400828" y="866426"/>
              </a:lnTo>
              <a:lnTo>
                <a:pt x="2400828" y="1029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A5D84-6820-42F6-B774-8212B6E463F6}">
      <dsp:nvSpPr>
        <dsp:cNvPr id="0" name=""/>
        <dsp:cNvSpPr/>
      </dsp:nvSpPr>
      <dsp:spPr>
        <a:xfrm>
          <a:off x="4953179" y="2194274"/>
          <a:ext cx="244715" cy="1029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426"/>
              </a:lnTo>
              <a:lnTo>
                <a:pt x="244715" y="866426"/>
              </a:lnTo>
              <a:lnTo>
                <a:pt x="244715" y="1029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B918-D3C6-489B-8409-23AEC6304E16}">
      <dsp:nvSpPr>
        <dsp:cNvPr id="0" name=""/>
        <dsp:cNvSpPr/>
      </dsp:nvSpPr>
      <dsp:spPr>
        <a:xfrm>
          <a:off x="3041780" y="2194274"/>
          <a:ext cx="1911398" cy="1029849"/>
        </a:xfrm>
        <a:custGeom>
          <a:avLst/>
          <a:gdLst/>
          <a:ahLst/>
          <a:cxnLst/>
          <a:rect l="0" t="0" r="0" b="0"/>
          <a:pathLst>
            <a:path>
              <a:moveTo>
                <a:pt x="1911398" y="0"/>
              </a:moveTo>
              <a:lnTo>
                <a:pt x="1911398" y="866426"/>
              </a:lnTo>
              <a:lnTo>
                <a:pt x="0" y="866426"/>
              </a:lnTo>
              <a:lnTo>
                <a:pt x="0" y="1029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689658" y="2194274"/>
          <a:ext cx="4263521" cy="1033244"/>
        </a:xfrm>
        <a:custGeom>
          <a:avLst/>
          <a:gdLst/>
          <a:ahLst/>
          <a:cxnLst/>
          <a:rect l="0" t="0" r="0" b="0"/>
          <a:pathLst>
            <a:path>
              <a:moveTo>
                <a:pt x="4263521" y="0"/>
              </a:moveTo>
              <a:lnTo>
                <a:pt x="4263521" y="869820"/>
              </a:lnTo>
              <a:lnTo>
                <a:pt x="0" y="869820"/>
              </a:lnTo>
              <a:lnTo>
                <a:pt x="0" y="1033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4071133" y="1074075"/>
          <a:ext cx="1764093" cy="112019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4267143" y="1260284"/>
          <a:ext cx="1764093" cy="1120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Quality and Safeguarding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Angela Harrington</a:t>
          </a:r>
        </a:p>
      </dsp:txBody>
      <dsp:txXfrm>
        <a:off x="4299953" y="1293094"/>
        <a:ext cx="1698473" cy="1054579"/>
      </dsp:txXfrm>
    </dsp:sp>
    <dsp:sp modelId="{57C23B1B-A831-411E-B206-124FB24670C8}">
      <dsp:nvSpPr>
        <dsp:cNvPr id="0" name=""/>
        <dsp:cNvSpPr/>
      </dsp:nvSpPr>
      <dsp:spPr>
        <a:xfrm>
          <a:off x="-192388" y="3227518"/>
          <a:ext cx="1764093" cy="112019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3622" y="3413728"/>
          <a:ext cx="1764093" cy="1120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Interim Service Manager - Quality and Transformation</a:t>
          </a:r>
        </a:p>
      </dsp:txBody>
      <dsp:txXfrm>
        <a:off x="36432" y="3446538"/>
        <a:ext cx="1698473" cy="1054579"/>
      </dsp:txXfrm>
    </dsp:sp>
    <dsp:sp modelId="{341273CF-DB33-482F-AE16-B9629B4D63E7}">
      <dsp:nvSpPr>
        <dsp:cNvPr id="0" name=""/>
        <dsp:cNvSpPr/>
      </dsp:nvSpPr>
      <dsp:spPr>
        <a:xfrm>
          <a:off x="2159734" y="3224124"/>
          <a:ext cx="1764093" cy="112019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758A0-52E9-4936-AFDB-414F5E51AB42}">
      <dsp:nvSpPr>
        <dsp:cNvPr id="0" name=""/>
        <dsp:cNvSpPr/>
      </dsp:nvSpPr>
      <dsp:spPr>
        <a:xfrm>
          <a:off x="2355744" y="3410333"/>
          <a:ext cx="1764093" cy="1120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Interim Service Manager - Commissioning &amp; Market Development</a:t>
          </a:r>
          <a:br>
            <a:rPr lang="en-GB" sz="1300" kern="1200" dirty="0"/>
          </a:br>
          <a:endParaRPr lang="en-GB" sz="1300" kern="1200" dirty="0"/>
        </a:p>
      </dsp:txBody>
      <dsp:txXfrm>
        <a:off x="2388554" y="3443143"/>
        <a:ext cx="1698473" cy="1054579"/>
      </dsp:txXfrm>
    </dsp:sp>
    <dsp:sp modelId="{C47C5ED4-6A0A-4A2C-9E90-792F102BF4CC}">
      <dsp:nvSpPr>
        <dsp:cNvPr id="0" name=""/>
        <dsp:cNvSpPr/>
      </dsp:nvSpPr>
      <dsp:spPr>
        <a:xfrm>
          <a:off x="4315848" y="3224124"/>
          <a:ext cx="1764093" cy="112019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EFECE-EA48-4080-8262-79223DEE234A}">
      <dsp:nvSpPr>
        <dsp:cNvPr id="0" name=""/>
        <dsp:cNvSpPr/>
      </dsp:nvSpPr>
      <dsp:spPr>
        <a:xfrm>
          <a:off x="4511858" y="3410333"/>
          <a:ext cx="1764093" cy="1120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Safeguarding Manager (Education)</a:t>
          </a:r>
        </a:p>
      </dsp:txBody>
      <dsp:txXfrm>
        <a:off x="4544668" y="3443143"/>
        <a:ext cx="1698473" cy="1054579"/>
      </dsp:txXfrm>
    </dsp:sp>
    <dsp:sp modelId="{4725BD80-A088-467B-9D75-A589DCFD54CB}">
      <dsp:nvSpPr>
        <dsp:cNvPr id="0" name=""/>
        <dsp:cNvSpPr/>
      </dsp:nvSpPr>
      <dsp:spPr>
        <a:xfrm>
          <a:off x="6471962" y="3224124"/>
          <a:ext cx="1764093" cy="112019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8436-9024-4F3C-8544-0064CA12DA06}">
      <dsp:nvSpPr>
        <dsp:cNvPr id="0" name=""/>
        <dsp:cNvSpPr/>
      </dsp:nvSpPr>
      <dsp:spPr>
        <a:xfrm>
          <a:off x="6667972" y="3410333"/>
          <a:ext cx="1764093" cy="1120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Doncaster Safeguarding Partnership Development Manager</a:t>
          </a:r>
          <a:br>
            <a:rPr lang="en-GB" sz="1300" kern="1200" dirty="0"/>
          </a:br>
          <a:endParaRPr lang="en-GB" sz="1300" kern="1200" dirty="0"/>
        </a:p>
      </dsp:txBody>
      <dsp:txXfrm>
        <a:off x="6700782" y="3443143"/>
        <a:ext cx="1698473" cy="1054579"/>
      </dsp:txXfrm>
    </dsp:sp>
    <dsp:sp modelId="{6B572926-8175-4549-A1C9-82D6652E9699}">
      <dsp:nvSpPr>
        <dsp:cNvPr id="0" name=""/>
        <dsp:cNvSpPr/>
      </dsp:nvSpPr>
      <dsp:spPr>
        <a:xfrm>
          <a:off x="8628076" y="3224124"/>
          <a:ext cx="1764093" cy="112019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DE46B-A1F6-4DB6-843D-370D5633225A}">
      <dsp:nvSpPr>
        <dsp:cNvPr id="0" name=""/>
        <dsp:cNvSpPr/>
      </dsp:nvSpPr>
      <dsp:spPr>
        <a:xfrm>
          <a:off x="8824086" y="3410333"/>
          <a:ext cx="1764093" cy="1120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Business Support and Development Manager</a:t>
          </a:r>
          <a:br>
            <a:rPr lang="en-GB" sz="1300" kern="1200" dirty="0"/>
          </a:br>
          <a:endParaRPr lang="en-GB" sz="1300" kern="1200" dirty="0"/>
        </a:p>
      </dsp:txBody>
      <dsp:txXfrm>
        <a:off x="8856896" y="3443143"/>
        <a:ext cx="1698473" cy="105457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5270-43D3-4B1F-BB11-7A06E21D1DBB}">
      <dsp:nvSpPr>
        <dsp:cNvPr id="0" name=""/>
        <dsp:cNvSpPr/>
      </dsp:nvSpPr>
      <dsp:spPr>
        <a:xfrm>
          <a:off x="8343057" y="2627265"/>
          <a:ext cx="1027853" cy="48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51"/>
              </a:lnTo>
              <a:lnTo>
                <a:pt x="1027853" y="333351"/>
              </a:lnTo>
              <a:lnTo>
                <a:pt x="1027853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FC563-1CFA-420E-9760-007AD659269D}">
      <dsp:nvSpPr>
        <dsp:cNvPr id="0" name=""/>
        <dsp:cNvSpPr/>
      </dsp:nvSpPr>
      <dsp:spPr>
        <a:xfrm>
          <a:off x="7269484" y="4184463"/>
          <a:ext cx="91440" cy="489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FF2DF-DEE4-405B-8B64-B762E977FB25}">
      <dsp:nvSpPr>
        <dsp:cNvPr id="0" name=""/>
        <dsp:cNvSpPr/>
      </dsp:nvSpPr>
      <dsp:spPr>
        <a:xfrm>
          <a:off x="7315204" y="2627265"/>
          <a:ext cx="1027853" cy="489164"/>
        </a:xfrm>
        <a:custGeom>
          <a:avLst/>
          <a:gdLst/>
          <a:ahLst/>
          <a:cxnLst/>
          <a:rect l="0" t="0" r="0" b="0"/>
          <a:pathLst>
            <a:path>
              <a:moveTo>
                <a:pt x="1027853" y="0"/>
              </a:moveTo>
              <a:lnTo>
                <a:pt x="1027853" y="333351"/>
              </a:lnTo>
              <a:lnTo>
                <a:pt x="0" y="333351"/>
              </a:lnTo>
              <a:lnTo>
                <a:pt x="0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9C366-40FC-48F4-B1D7-D8826D26223D}">
      <dsp:nvSpPr>
        <dsp:cNvPr id="0" name=""/>
        <dsp:cNvSpPr/>
      </dsp:nvSpPr>
      <dsp:spPr>
        <a:xfrm>
          <a:off x="5773424" y="1070068"/>
          <a:ext cx="2569632" cy="48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51"/>
              </a:lnTo>
              <a:lnTo>
                <a:pt x="2569632" y="333351"/>
              </a:lnTo>
              <a:lnTo>
                <a:pt x="2569632" y="489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4CA3B-7CBC-4911-9EB5-94409698D00D}">
      <dsp:nvSpPr>
        <dsp:cNvPr id="0" name=""/>
        <dsp:cNvSpPr/>
      </dsp:nvSpPr>
      <dsp:spPr>
        <a:xfrm>
          <a:off x="3203791" y="2627265"/>
          <a:ext cx="2055706" cy="48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51"/>
              </a:lnTo>
              <a:lnTo>
                <a:pt x="2055706" y="333351"/>
              </a:lnTo>
              <a:lnTo>
                <a:pt x="2055706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FF834-9364-45AA-AF13-BF3CBD505F3D}">
      <dsp:nvSpPr>
        <dsp:cNvPr id="0" name=""/>
        <dsp:cNvSpPr/>
      </dsp:nvSpPr>
      <dsp:spPr>
        <a:xfrm>
          <a:off x="3158071" y="2627265"/>
          <a:ext cx="91440" cy="489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FCCC-8C66-4312-B7C3-D16EE1FEC252}">
      <dsp:nvSpPr>
        <dsp:cNvPr id="0" name=""/>
        <dsp:cNvSpPr/>
      </dsp:nvSpPr>
      <dsp:spPr>
        <a:xfrm>
          <a:off x="1148085" y="2627265"/>
          <a:ext cx="2055706" cy="489164"/>
        </a:xfrm>
        <a:custGeom>
          <a:avLst/>
          <a:gdLst/>
          <a:ahLst/>
          <a:cxnLst/>
          <a:rect l="0" t="0" r="0" b="0"/>
          <a:pathLst>
            <a:path>
              <a:moveTo>
                <a:pt x="2055706" y="0"/>
              </a:moveTo>
              <a:lnTo>
                <a:pt x="2055706" y="333351"/>
              </a:lnTo>
              <a:lnTo>
                <a:pt x="0" y="333351"/>
              </a:lnTo>
              <a:lnTo>
                <a:pt x="0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351EC-8A39-4553-9A21-7FDAFD4E518B}">
      <dsp:nvSpPr>
        <dsp:cNvPr id="0" name=""/>
        <dsp:cNvSpPr/>
      </dsp:nvSpPr>
      <dsp:spPr>
        <a:xfrm>
          <a:off x="3203791" y="1070068"/>
          <a:ext cx="2569632" cy="489164"/>
        </a:xfrm>
        <a:custGeom>
          <a:avLst/>
          <a:gdLst/>
          <a:ahLst/>
          <a:cxnLst/>
          <a:rect l="0" t="0" r="0" b="0"/>
          <a:pathLst>
            <a:path>
              <a:moveTo>
                <a:pt x="2569632" y="0"/>
              </a:moveTo>
              <a:lnTo>
                <a:pt x="2569632" y="333351"/>
              </a:lnTo>
              <a:lnTo>
                <a:pt x="0" y="333351"/>
              </a:lnTo>
              <a:lnTo>
                <a:pt x="0" y="489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4932453" y="2035"/>
          <a:ext cx="1681941" cy="106803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5119336" y="179573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Head of Quality and Safeguarding</a:t>
          </a:r>
          <a:br>
            <a:rPr lang="en-GB" sz="1200" kern="1200" dirty="0"/>
          </a:br>
          <a:r>
            <a:rPr lang="en-GB" sz="1200" kern="1200" dirty="0"/>
            <a:t>Angela Harrington</a:t>
          </a:r>
        </a:p>
      </dsp:txBody>
      <dsp:txXfrm>
        <a:off x="5150618" y="210855"/>
        <a:ext cx="1619377" cy="1005468"/>
      </dsp:txXfrm>
    </dsp:sp>
    <dsp:sp modelId="{0141F1F6-CEB7-4C96-B577-BB635AD84B35}">
      <dsp:nvSpPr>
        <dsp:cNvPr id="0" name=""/>
        <dsp:cNvSpPr/>
      </dsp:nvSpPr>
      <dsp:spPr>
        <a:xfrm>
          <a:off x="2362820" y="1559232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9E811-D722-44C2-A007-80C01D3B1D7A}">
      <dsp:nvSpPr>
        <dsp:cNvPr id="0" name=""/>
        <dsp:cNvSpPr/>
      </dsp:nvSpPr>
      <dsp:spPr>
        <a:xfrm>
          <a:off x="2549703" y="1736770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Interim Service Manager</a:t>
          </a:r>
          <a:br>
            <a:rPr lang="en-GB" sz="1200" kern="1200" dirty="0"/>
          </a:br>
          <a:r>
            <a:rPr lang="en-GB" sz="1200" kern="1200" dirty="0"/>
            <a:t>Quality Assurance and Inspections</a:t>
          </a:r>
          <a:br>
            <a:rPr lang="en-GB" sz="1200" kern="1200" dirty="0"/>
          </a:br>
          <a:endParaRPr lang="en-GB" sz="1200" kern="1200" dirty="0"/>
        </a:p>
      </dsp:txBody>
      <dsp:txXfrm>
        <a:off x="2580985" y="1768052"/>
        <a:ext cx="1619377" cy="1005468"/>
      </dsp:txXfrm>
    </dsp:sp>
    <dsp:sp modelId="{52BB5220-92E2-473E-A6A2-04EAB71C29D4}">
      <dsp:nvSpPr>
        <dsp:cNvPr id="0" name=""/>
        <dsp:cNvSpPr/>
      </dsp:nvSpPr>
      <dsp:spPr>
        <a:xfrm>
          <a:off x="307114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8A4E2-BE34-4017-9C0A-F8F79AD893E0}">
      <dsp:nvSpPr>
        <dsp:cNvPr id="0" name=""/>
        <dsp:cNvSpPr/>
      </dsp:nvSpPr>
      <dsp:spPr>
        <a:xfrm>
          <a:off x="493996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Quality Assurance Lead x1 FTE</a:t>
          </a:r>
        </a:p>
      </dsp:txBody>
      <dsp:txXfrm>
        <a:off x="525278" y="3325250"/>
        <a:ext cx="1619377" cy="1005468"/>
      </dsp:txXfrm>
    </dsp:sp>
    <dsp:sp modelId="{A67B6F07-A4A8-4F91-ADB2-E838A9B37308}">
      <dsp:nvSpPr>
        <dsp:cNvPr id="0" name=""/>
        <dsp:cNvSpPr/>
      </dsp:nvSpPr>
      <dsp:spPr>
        <a:xfrm>
          <a:off x="2362820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634E8-A9FF-494B-80AF-10DB97C1A048}">
      <dsp:nvSpPr>
        <dsp:cNvPr id="0" name=""/>
        <dsp:cNvSpPr/>
      </dsp:nvSpPr>
      <dsp:spPr>
        <a:xfrm>
          <a:off x="2549703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Quality Assurance Officers </a:t>
          </a:r>
        </a:p>
      </dsp:txBody>
      <dsp:txXfrm>
        <a:off x="2580985" y="3325250"/>
        <a:ext cx="1619377" cy="1005468"/>
      </dsp:txXfrm>
    </dsp:sp>
    <dsp:sp modelId="{316B2A20-0D29-4FAF-AE3B-C5C7A4EDA25B}">
      <dsp:nvSpPr>
        <dsp:cNvPr id="0" name=""/>
        <dsp:cNvSpPr/>
      </dsp:nvSpPr>
      <dsp:spPr>
        <a:xfrm>
          <a:off x="4418527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6FDF7-008A-45A4-B705-0F4D601CD964}">
      <dsp:nvSpPr>
        <dsp:cNvPr id="0" name=""/>
        <dsp:cNvSpPr/>
      </dsp:nvSpPr>
      <dsp:spPr>
        <a:xfrm>
          <a:off x="4605409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Inspections </a:t>
          </a:r>
        </a:p>
      </dsp:txBody>
      <dsp:txXfrm>
        <a:off x="4636691" y="3325250"/>
        <a:ext cx="1619377" cy="1005468"/>
      </dsp:txXfrm>
    </dsp:sp>
    <dsp:sp modelId="{9D75F984-B407-45EA-8E42-133835F85D80}">
      <dsp:nvSpPr>
        <dsp:cNvPr id="0" name=""/>
        <dsp:cNvSpPr/>
      </dsp:nvSpPr>
      <dsp:spPr>
        <a:xfrm>
          <a:off x="7502086" y="1559232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1459D-08DE-455D-900D-2517AD1A455F}">
      <dsp:nvSpPr>
        <dsp:cNvPr id="0" name=""/>
        <dsp:cNvSpPr/>
      </dsp:nvSpPr>
      <dsp:spPr>
        <a:xfrm>
          <a:off x="7688968" y="1736770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Interim Service Manager – Commissioning and Market Development</a:t>
          </a:r>
          <a:br>
            <a:rPr lang="en-GB" sz="1200" kern="1200" dirty="0"/>
          </a:br>
          <a:endParaRPr lang="en-GB" sz="1200" kern="1200" dirty="0"/>
        </a:p>
      </dsp:txBody>
      <dsp:txXfrm>
        <a:off x="7720250" y="1768052"/>
        <a:ext cx="1619377" cy="1005468"/>
      </dsp:txXfrm>
    </dsp:sp>
    <dsp:sp modelId="{7B7435F2-71FC-4092-859B-E6D56F9A9619}">
      <dsp:nvSpPr>
        <dsp:cNvPr id="0" name=""/>
        <dsp:cNvSpPr/>
      </dsp:nvSpPr>
      <dsp:spPr>
        <a:xfrm>
          <a:off x="6474233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1E78F-8260-439B-AB97-1D1ADE9D7140}">
      <dsp:nvSpPr>
        <dsp:cNvPr id="0" name=""/>
        <dsp:cNvSpPr/>
      </dsp:nvSpPr>
      <dsp:spPr>
        <a:xfrm>
          <a:off x="6661115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Commissioning Lead Operational x9.9 FTE</a:t>
          </a:r>
        </a:p>
      </dsp:txBody>
      <dsp:txXfrm>
        <a:off x="6692397" y="3325250"/>
        <a:ext cx="1619377" cy="1005468"/>
      </dsp:txXfrm>
    </dsp:sp>
    <dsp:sp modelId="{CCAD3E1C-EE98-4C37-9AC5-F8A5D1FB18DC}">
      <dsp:nvSpPr>
        <dsp:cNvPr id="0" name=""/>
        <dsp:cNvSpPr/>
      </dsp:nvSpPr>
      <dsp:spPr>
        <a:xfrm>
          <a:off x="6474233" y="4673627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8903E-C986-4B9F-B82B-11C764953104}">
      <dsp:nvSpPr>
        <dsp:cNvPr id="0" name=""/>
        <dsp:cNvSpPr/>
      </dsp:nvSpPr>
      <dsp:spPr>
        <a:xfrm>
          <a:off x="6661115" y="4851165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Commissioning Support Officer x4.2 FTE</a:t>
          </a:r>
        </a:p>
      </dsp:txBody>
      <dsp:txXfrm>
        <a:off x="6692397" y="4882447"/>
        <a:ext cx="1619377" cy="1005468"/>
      </dsp:txXfrm>
    </dsp:sp>
    <dsp:sp modelId="{A2C921B7-EF1D-47C4-9BD6-0AC135D0A635}">
      <dsp:nvSpPr>
        <dsp:cNvPr id="0" name=""/>
        <dsp:cNvSpPr/>
      </dsp:nvSpPr>
      <dsp:spPr>
        <a:xfrm>
          <a:off x="8529939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D26B2-10CF-4D80-83AD-4748AC98FDF0}">
      <dsp:nvSpPr>
        <dsp:cNvPr id="0" name=""/>
        <dsp:cNvSpPr/>
      </dsp:nvSpPr>
      <dsp:spPr>
        <a:xfrm>
          <a:off x="8716822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Quality and Service Improvement x3FTE</a:t>
          </a:r>
        </a:p>
      </dsp:txBody>
      <dsp:txXfrm>
        <a:off x="8748104" y="3325250"/>
        <a:ext cx="1619377" cy="100546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A4CA2-6B46-4377-814B-B18E0F3DA1EA}">
      <dsp:nvSpPr>
        <dsp:cNvPr id="0" name=""/>
        <dsp:cNvSpPr/>
      </dsp:nvSpPr>
      <dsp:spPr>
        <a:xfrm>
          <a:off x="5773424" y="4184463"/>
          <a:ext cx="1027853" cy="48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51"/>
              </a:lnTo>
              <a:lnTo>
                <a:pt x="1027853" y="333351"/>
              </a:lnTo>
              <a:lnTo>
                <a:pt x="1027853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A481A-2389-4241-B802-AD91CFF6E620}">
      <dsp:nvSpPr>
        <dsp:cNvPr id="0" name=""/>
        <dsp:cNvSpPr/>
      </dsp:nvSpPr>
      <dsp:spPr>
        <a:xfrm>
          <a:off x="4745571" y="4184463"/>
          <a:ext cx="1027853" cy="489164"/>
        </a:xfrm>
        <a:custGeom>
          <a:avLst/>
          <a:gdLst/>
          <a:ahLst/>
          <a:cxnLst/>
          <a:rect l="0" t="0" r="0" b="0"/>
          <a:pathLst>
            <a:path>
              <a:moveTo>
                <a:pt x="1027853" y="0"/>
              </a:moveTo>
              <a:lnTo>
                <a:pt x="1027853" y="333351"/>
              </a:lnTo>
              <a:lnTo>
                <a:pt x="0" y="333351"/>
              </a:lnTo>
              <a:lnTo>
                <a:pt x="0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FF834-9364-45AA-AF13-BF3CBD505F3D}">
      <dsp:nvSpPr>
        <dsp:cNvPr id="0" name=""/>
        <dsp:cNvSpPr/>
      </dsp:nvSpPr>
      <dsp:spPr>
        <a:xfrm>
          <a:off x="4745571" y="2627265"/>
          <a:ext cx="1027853" cy="48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51"/>
              </a:lnTo>
              <a:lnTo>
                <a:pt x="1027853" y="333351"/>
              </a:lnTo>
              <a:lnTo>
                <a:pt x="1027853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FCCC-8C66-4312-B7C3-D16EE1FEC252}">
      <dsp:nvSpPr>
        <dsp:cNvPr id="0" name=""/>
        <dsp:cNvSpPr/>
      </dsp:nvSpPr>
      <dsp:spPr>
        <a:xfrm>
          <a:off x="3717718" y="2627265"/>
          <a:ext cx="1027853" cy="489164"/>
        </a:xfrm>
        <a:custGeom>
          <a:avLst/>
          <a:gdLst/>
          <a:ahLst/>
          <a:cxnLst/>
          <a:rect l="0" t="0" r="0" b="0"/>
          <a:pathLst>
            <a:path>
              <a:moveTo>
                <a:pt x="1027853" y="0"/>
              </a:moveTo>
              <a:lnTo>
                <a:pt x="1027853" y="333351"/>
              </a:lnTo>
              <a:lnTo>
                <a:pt x="0" y="333351"/>
              </a:lnTo>
              <a:lnTo>
                <a:pt x="0" y="489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351EC-8A39-4553-9A21-7FDAFD4E518B}">
      <dsp:nvSpPr>
        <dsp:cNvPr id="0" name=""/>
        <dsp:cNvSpPr/>
      </dsp:nvSpPr>
      <dsp:spPr>
        <a:xfrm>
          <a:off x="4699851" y="1070068"/>
          <a:ext cx="91440" cy="489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3904600" y="2035"/>
          <a:ext cx="1681941" cy="106803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4091482" y="179573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Head of Quality and Safeguarding</a:t>
          </a:r>
          <a:br>
            <a:rPr lang="en-GB" sz="1500" kern="1200" dirty="0"/>
          </a:br>
          <a:r>
            <a:rPr lang="en-GB" sz="1500" kern="1200" dirty="0"/>
            <a:t>Angela Harrington</a:t>
          </a:r>
        </a:p>
      </dsp:txBody>
      <dsp:txXfrm>
        <a:off x="4122764" y="210855"/>
        <a:ext cx="1619377" cy="1005468"/>
      </dsp:txXfrm>
    </dsp:sp>
    <dsp:sp modelId="{0141F1F6-CEB7-4C96-B577-BB635AD84B35}">
      <dsp:nvSpPr>
        <dsp:cNvPr id="0" name=""/>
        <dsp:cNvSpPr/>
      </dsp:nvSpPr>
      <dsp:spPr>
        <a:xfrm>
          <a:off x="3904600" y="1559232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9E811-D722-44C2-A007-80C01D3B1D7A}">
      <dsp:nvSpPr>
        <dsp:cNvPr id="0" name=""/>
        <dsp:cNvSpPr/>
      </dsp:nvSpPr>
      <dsp:spPr>
        <a:xfrm>
          <a:off x="4091482" y="1736770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Safeguarding Business Unit Manager</a:t>
          </a:r>
        </a:p>
      </dsp:txBody>
      <dsp:txXfrm>
        <a:off x="4122764" y="1768052"/>
        <a:ext cx="1619377" cy="1005468"/>
      </dsp:txXfrm>
    </dsp:sp>
    <dsp:sp modelId="{52BB5220-92E2-473E-A6A2-04EAB71C29D4}">
      <dsp:nvSpPr>
        <dsp:cNvPr id="0" name=""/>
        <dsp:cNvSpPr/>
      </dsp:nvSpPr>
      <dsp:spPr>
        <a:xfrm>
          <a:off x="2876747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8A4E2-BE34-4017-9C0A-F8F79AD893E0}">
      <dsp:nvSpPr>
        <dsp:cNvPr id="0" name=""/>
        <dsp:cNvSpPr/>
      </dsp:nvSpPr>
      <dsp:spPr>
        <a:xfrm>
          <a:off x="3063629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Deputy Safeguarding Board Manager (Adults)</a:t>
          </a:r>
        </a:p>
      </dsp:txBody>
      <dsp:txXfrm>
        <a:off x="3094911" y="3325250"/>
        <a:ext cx="1619377" cy="1005468"/>
      </dsp:txXfrm>
    </dsp:sp>
    <dsp:sp modelId="{A67B6F07-A4A8-4F91-ADB2-E838A9B37308}">
      <dsp:nvSpPr>
        <dsp:cNvPr id="0" name=""/>
        <dsp:cNvSpPr/>
      </dsp:nvSpPr>
      <dsp:spPr>
        <a:xfrm>
          <a:off x="4932453" y="3116430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634E8-A9FF-494B-80AF-10DB97C1A048}">
      <dsp:nvSpPr>
        <dsp:cNvPr id="0" name=""/>
        <dsp:cNvSpPr/>
      </dsp:nvSpPr>
      <dsp:spPr>
        <a:xfrm>
          <a:off x="5119336" y="3293968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Deputy Safeguarding Board Manager (Children)</a:t>
          </a:r>
        </a:p>
      </dsp:txBody>
      <dsp:txXfrm>
        <a:off x="5150618" y="3325250"/>
        <a:ext cx="1619377" cy="1005468"/>
      </dsp:txXfrm>
    </dsp:sp>
    <dsp:sp modelId="{80DFE8F4-99D4-4302-875E-0E178C62D285}">
      <dsp:nvSpPr>
        <dsp:cNvPr id="0" name=""/>
        <dsp:cNvSpPr/>
      </dsp:nvSpPr>
      <dsp:spPr>
        <a:xfrm>
          <a:off x="3904600" y="4673627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3CAF4-83E4-4034-ADF8-6C2995F1E57B}">
      <dsp:nvSpPr>
        <dsp:cNvPr id="0" name=""/>
        <dsp:cNvSpPr/>
      </dsp:nvSpPr>
      <dsp:spPr>
        <a:xfrm>
          <a:off x="4091482" y="4851165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Safeguarding Development Officer x3</a:t>
          </a:r>
        </a:p>
      </dsp:txBody>
      <dsp:txXfrm>
        <a:off x="4122764" y="4882447"/>
        <a:ext cx="1619377" cy="1005468"/>
      </dsp:txXfrm>
    </dsp:sp>
    <dsp:sp modelId="{55ABD103-6AF8-4D85-88E2-60A68BDC0B6E}">
      <dsp:nvSpPr>
        <dsp:cNvPr id="0" name=""/>
        <dsp:cNvSpPr/>
      </dsp:nvSpPr>
      <dsp:spPr>
        <a:xfrm>
          <a:off x="5960306" y="4673627"/>
          <a:ext cx="1681941" cy="106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E3970-1C5A-4013-863A-36BC6FD1DAE9}">
      <dsp:nvSpPr>
        <dsp:cNvPr id="0" name=""/>
        <dsp:cNvSpPr/>
      </dsp:nvSpPr>
      <dsp:spPr>
        <a:xfrm>
          <a:off x="6147189" y="4851165"/>
          <a:ext cx="1681941" cy="106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Safeguarding Support Officer x3</a:t>
          </a:r>
        </a:p>
      </dsp:txBody>
      <dsp:txXfrm>
        <a:off x="6178471" y="4882447"/>
        <a:ext cx="1619377" cy="100546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0C06C-D6B4-4739-888D-892A47149454}">
      <dsp:nvSpPr>
        <dsp:cNvPr id="0" name=""/>
        <dsp:cNvSpPr/>
      </dsp:nvSpPr>
      <dsp:spPr>
        <a:xfrm>
          <a:off x="8893249" y="4038970"/>
          <a:ext cx="905660" cy="431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22"/>
              </a:lnTo>
              <a:lnTo>
                <a:pt x="905660" y="293722"/>
              </a:lnTo>
              <a:lnTo>
                <a:pt x="90566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011F6-0FE3-48BF-9CA5-2ECDD9AF8092}">
      <dsp:nvSpPr>
        <dsp:cNvPr id="0" name=""/>
        <dsp:cNvSpPr/>
      </dsp:nvSpPr>
      <dsp:spPr>
        <a:xfrm>
          <a:off x="7987588" y="4038970"/>
          <a:ext cx="905660" cy="431012"/>
        </a:xfrm>
        <a:custGeom>
          <a:avLst/>
          <a:gdLst/>
          <a:ahLst/>
          <a:cxnLst/>
          <a:rect l="0" t="0" r="0" b="0"/>
          <a:pathLst>
            <a:path>
              <a:moveTo>
                <a:pt x="905660" y="0"/>
              </a:moveTo>
              <a:lnTo>
                <a:pt x="905660" y="293722"/>
              </a:lnTo>
              <a:lnTo>
                <a:pt x="0" y="293722"/>
              </a:lnTo>
              <a:lnTo>
                <a:pt x="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BB795-D9EA-4605-A538-B7F48D3D381D}">
      <dsp:nvSpPr>
        <dsp:cNvPr id="0" name=""/>
        <dsp:cNvSpPr/>
      </dsp:nvSpPr>
      <dsp:spPr>
        <a:xfrm>
          <a:off x="5270606" y="2666894"/>
          <a:ext cx="3622643" cy="431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22"/>
              </a:lnTo>
              <a:lnTo>
                <a:pt x="3622643" y="293722"/>
              </a:lnTo>
              <a:lnTo>
                <a:pt x="3622643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C456E-4796-46FD-9E2E-A51828C4B83B}">
      <dsp:nvSpPr>
        <dsp:cNvPr id="0" name=""/>
        <dsp:cNvSpPr/>
      </dsp:nvSpPr>
      <dsp:spPr>
        <a:xfrm>
          <a:off x="5270606" y="4038970"/>
          <a:ext cx="905660" cy="431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22"/>
              </a:lnTo>
              <a:lnTo>
                <a:pt x="905660" y="293722"/>
              </a:lnTo>
              <a:lnTo>
                <a:pt x="90566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3695C-1F83-4F54-871B-9BFF7012CB4E}">
      <dsp:nvSpPr>
        <dsp:cNvPr id="0" name=""/>
        <dsp:cNvSpPr/>
      </dsp:nvSpPr>
      <dsp:spPr>
        <a:xfrm>
          <a:off x="4364945" y="4038970"/>
          <a:ext cx="905660" cy="431012"/>
        </a:xfrm>
        <a:custGeom>
          <a:avLst/>
          <a:gdLst/>
          <a:ahLst/>
          <a:cxnLst/>
          <a:rect l="0" t="0" r="0" b="0"/>
          <a:pathLst>
            <a:path>
              <a:moveTo>
                <a:pt x="905660" y="0"/>
              </a:moveTo>
              <a:lnTo>
                <a:pt x="905660" y="293722"/>
              </a:lnTo>
              <a:lnTo>
                <a:pt x="0" y="293722"/>
              </a:lnTo>
              <a:lnTo>
                <a:pt x="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FF834-9364-45AA-AF13-BF3CBD505F3D}">
      <dsp:nvSpPr>
        <dsp:cNvPr id="0" name=""/>
        <dsp:cNvSpPr/>
      </dsp:nvSpPr>
      <dsp:spPr>
        <a:xfrm>
          <a:off x="5224886" y="2666894"/>
          <a:ext cx="91440" cy="431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42005-F41B-4FA2-AF55-E571089A0CAE}">
      <dsp:nvSpPr>
        <dsp:cNvPr id="0" name=""/>
        <dsp:cNvSpPr/>
      </dsp:nvSpPr>
      <dsp:spPr>
        <a:xfrm>
          <a:off x="1647962" y="4038970"/>
          <a:ext cx="905660" cy="431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22"/>
              </a:lnTo>
              <a:lnTo>
                <a:pt x="905660" y="293722"/>
              </a:lnTo>
              <a:lnTo>
                <a:pt x="90566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98B74-59A0-4FBC-83BD-0D6011B5C987}">
      <dsp:nvSpPr>
        <dsp:cNvPr id="0" name=""/>
        <dsp:cNvSpPr/>
      </dsp:nvSpPr>
      <dsp:spPr>
        <a:xfrm>
          <a:off x="742302" y="4038970"/>
          <a:ext cx="905660" cy="431012"/>
        </a:xfrm>
        <a:custGeom>
          <a:avLst/>
          <a:gdLst/>
          <a:ahLst/>
          <a:cxnLst/>
          <a:rect l="0" t="0" r="0" b="0"/>
          <a:pathLst>
            <a:path>
              <a:moveTo>
                <a:pt x="905660" y="0"/>
              </a:moveTo>
              <a:lnTo>
                <a:pt x="905660" y="293722"/>
              </a:lnTo>
              <a:lnTo>
                <a:pt x="0" y="293722"/>
              </a:lnTo>
              <a:lnTo>
                <a:pt x="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FCCC-8C66-4312-B7C3-D16EE1FEC252}">
      <dsp:nvSpPr>
        <dsp:cNvPr id="0" name=""/>
        <dsp:cNvSpPr/>
      </dsp:nvSpPr>
      <dsp:spPr>
        <a:xfrm>
          <a:off x="1647962" y="2666894"/>
          <a:ext cx="3622643" cy="431012"/>
        </a:xfrm>
        <a:custGeom>
          <a:avLst/>
          <a:gdLst/>
          <a:ahLst/>
          <a:cxnLst/>
          <a:rect l="0" t="0" r="0" b="0"/>
          <a:pathLst>
            <a:path>
              <a:moveTo>
                <a:pt x="3622643" y="0"/>
              </a:moveTo>
              <a:lnTo>
                <a:pt x="3622643" y="293722"/>
              </a:lnTo>
              <a:lnTo>
                <a:pt x="0" y="293722"/>
              </a:lnTo>
              <a:lnTo>
                <a:pt x="0" y="431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351EC-8A39-4553-9A21-7FDAFD4E518B}">
      <dsp:nvSpPr>
        <dsp:cNvPr id="0" name=""/>
        <dsp:cNvSpPr/>
      </dsp:nvSpPr>
      <dsp:spPr>
        <a:xfrm>
          <a:off x="5224886" y="1294818"/>
          <a:ext cx="91440" cy="431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4529610" y="353754"/>
          <a:ext cx="1481990" cy="941063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4694276" y="510186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Quality and Safeguarding</a:t>
          </a:r>
          <a:br>
            <a:rPr lang="en-GB" sz="1300" kern="1200" dirty="0"/>
          </a:br>
          <a:r>
            <a:rPr lang="en-GB" sz="1300" kern="1200" dirty="0"/>
            <a:t>Angela Harrington</a:t>
          </a:r>
        </a:p>
      </dsp:txBody>
      <dsp:txXfrm>
        <a:off x="4721839" y="537749"/>
        <a:ext cx="1426864" cy="885937"/>
      </dsp:txXfrm>
    </dsp:sp>
    <dsp:sp modelId="{0141F1F6-CEB7-4C96-B577-BB635AD84B35}">
      <dsp:nvSpPr>
        <dsp:cNvPr id="0" name=""/>
        <dsp:cNvSpPr/>
      </dsp:nvSpPr>
      <dsp:spPr>
        <a:xfrm>
          <a:off x="4529610" y="1725830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9E811-D722-44C2-A007-80C01D3B1D7A}">
      <dsp:nvSpPr>
        <dsp:cNvPr id="0" name=""/>
        <dsp:cNvSpPr/>
      </dsp:nvSpPr>
      <dsp:spPr>
        <a:xfrm>
          <a:off x="4694276" y="1882263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Business Support and Development Manager</a:t>
          </a:r>
          <a:br>
            <a:rPr lang="en-GB" sz="1300" kern="1200" dirty="0"/>
          </a:br>
          <a:endParaRPr lang="en-GB" sz="1300" kern="1200" dirty="0"/>
        </a:p>
      </dsp:txBody>
      <dsp:txXfrm>
        <a:off x="4721839" y="1909826"/>
        <a:ext cx="1426864" cy="885937"/>
      </dsp:txXfrm>
    </dsp:sp>
    <dsp:sp modelId="{52BB5220-92E2-473E-A6A2-04EAB71C29D4}">
      <dsp:nvSpPr>
        <dsp:cNvPr id="0" name=""/>
        <dsp:cNvSpPr/>
      </dsp:nvSpPr>
      <dsp:spPr>
        <a:xfrm>
          <a:off x="906967" y="3097906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8A4E2-BE34-4017-9C0A-F8F79AD893E0}">
      <dsp:nvSpPr>
        <dsp:cNvPr id="0" name=""/>
        <dsp:cNvSpPr/>
      </dsp:nvSpPr>
      <dsp:spPr>
        <a:xfrm>
          <a:off x="1071633" y="3254339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Senior Business Support Officer</a:t>
          </a:r>
          <a:br>
            <a:rPr lang="en-GB" sz="1300" kern="1200" dirty="0"/>
          </a:br>
          <a:endParaRPr lang="en-GB" sz="1300" kern="1200" dirty="0"/>
        </a:p>
      </dsp:txBody>
      <dsp:txXfrm>
        <a:off x="1099196" y="3281902"/>
        <a:ext cx="1426864" cy="885937"/>
      </dsp:txXfrm>
    </dsp:sp>
    <dsp:sp modelId="{4F8351F1-E905-431E-B516-EB094D2E092D}">
      <dsp:nvSpPr>
        <dsp:cNvPr id="0" name=""/>
        <dsp:cNvSpPr/>
      </dsp:nvSpPr>
      <dsp:spPr>
        <a:xfrm>
          <a:off x="1306" y="4469983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F671B-EB0D-46AF-9062-A9D32AFE97BE}">
      <dsp:nvSpPr>
        <dsp:cNvPr id="0" name=""/>
        <dsp:cNvSpPr/>
      </dsp:nvSpPr>
      <dsp:spPr>
        <a:xfrm>
          <a:off x="165972" y="4626415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Technical Business Support x13</a:t>
          </a:r>
        </a:p>
      </dsp:txBody>
      <dsp:txXfrm>
        <a:off x="193535" y="4653978"/>
        <a:ext cx="1426864" cy="885937"/>
      </dsp:txXfrm>
    </dsp:sp>
    <dsp:sp modelId="{517815E4-6AB8-4869-AC30-ECE7DF18934A}">
      <dsp:nvSpPr>
        <dsp:cNvPr id="0" name=""/>
        <dsp:cNvSpPr/>
      </dsp:nvSpPr>
      <dsp:spPr>
        <a:xfrm>
          <a:off x="1812628" y="4469983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C08B5-8A13-458B-87D8-7C1899878A7B}">
      <dsp:nvSpPr>
        <dsp:cNvPr id="0" name=""/>
        <dsp:cNvSpPr/>
      </dsp:nvSpPr>
      <dsp:spPr>
        <a:xfrm>
          <a:off x="1977294" y="4626415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Transactional Business Support x3</a:t>
          </a:r>
        </a:p>
      </dsp:txBody>
      <dsp:txXfrm>
        <a:off x="2004857" y="4653978"/>
        <a:ext cx="1426864" cy="885937"/>
      </dsp:txXfrm>
    </dsp:sp>
    <dsp:sp modelId="{A67B6F07-A4A8-4F91-ADB2-E838A9B37308}">
      <dsp:nvSpPr>
        <dsp:cNvPr id="0" name=""/>
        <dsp:cNvSpPr/>
      </dsp:nvSpPr>
      <dsp:spPr>
        <a:xfrm>
          <a:off x="4529610" y="3097906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634E8-A9FF-494B-80AF-10DB97C1A048}">
      <dsp:nvSpPr>
        <dsp:cNvPr id="0" name=""/>
        <dsp:cNvSpPr/>
      </dsp:nvSpPr>
      <dsp:spPr>
        <a:xfrm>
          <a:off x="4694276" y="3254339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Senior Business Support Officer</a:t>
          </a:r>
          <a:br>
            <a:rPr lang="en-GB" sz="1300" kern="1200" dirty="0"/>
          </a:br>
          <a:endParaRPr lang="en-GB" sz="1300" kern="1200" dirty="0"/>
        </a:p>
      </dsp:txBody>
      <dsp:txXfrm>
        <a:off x="4721839" y="3281902"/>
        <a:ext cx="1426864" cy="885937"/>
      </dsp:txXfrm>
    </dsp:sp>
    <dsp:sp modelId="{FA6CF5F9-C609-4CCF-978F-5DB0321C002F}">
      <dsp:nvSpPr>
        <dsp:cNvPr id="0" name=""/>
        <dsp:cNvSpPr/>
      </dsp:nvSpPr>
      <dsp:spPr>
        <a:xfrm>
          <a:off x="3623950" y="4469983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AC6FE-A1BE-45DA-A95A-D3A2033832E6}">
      <dsp:nvSpPr>
        <dsp:cNvPr id="0" name=""/>
        <dsp:cNvSpPr/>
      </dsp:nvSpPr>
      <dsp:spPr>
        <a:xfrm>
          <a:off x="3788615" y="4626415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Business Support Officers (Executive) x4</a:t>
          </a:r>
        </a:p>
      </dsp:txBody>
      <dsp:txXfrm>
        <a:off x="3816178" y="4653978"/>
        <a:ext cx="1426864" cy="885937"/>
      </dsp:txXfrm>
    </dsp:sp>
    <dsp:sp modelId="{57523274-06DD-4087-BE9C-D6C31CF9AC24}">
      <dsp:nvSpPr>
        <dsp:cNvPr id="0" name=""/>
        <dsp:cNvSpPr/>
      </dsp:nvSpPr>
      <dsp:spPr>
        <a:xfrm>
          <a:off x="5435271" y="4469983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082B8-6A74-4DB8-BDD4-330930C11C04}">
      <dsp:nvSpPr>
        <dsp:cNvPr id="0" name=""/>
        <dsp:cNvSpPr/>
      </dsp:nvSpPr>
      <dsp:spPr>
        <a:xfrm>
          <a:off x="5599937" y="4626415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Technical Business Support x10</a:t>
          </a:r>
        </a:p>
      </dsp:txBody>
      <dsp:txXfrm>
        <a:off x="5627500" y="4653978"/>
        <a:ext cx="1426864" cy="885937"/>
      </dsp:txXfrm>
    </dsp:sp>
    <dsp:sp modelId="{04960211-2C9E-4CB9-B314-87E137CDA1B0}">
      <dsp:nvSpPr>
        <dsp:cNvPr id="0" name=""/>
        <dsp:cNvSpPr/>
      </dsp:nvSpPr>
      <dsp:spPr>
        <a:xfrm>
          <a:off x="8152254" y="3097906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C728C-7872-46C4-8E5C-EB787FF03B95}">
      <dsp:nvSpPr>
        <dsp:cNvPr id="0" name=""/>
        <dsp:cNvSpPr/>
      </dsp:nvSpPr>
      <dsp:spPr>
        <a:xfrm>
          <a:off x="8316919" y="3254339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Senior Business Support Officer</a:t>
          </a:r>
          <a:br>
            <a:rPr lang="en-GB" sz="1300" kern="1200" dirty="0"/>
          </a:br>
          <a:endParaRPr lang="en-GB" sz="1300" kern="1200" dirty="0"/>
        </a:p>
      </dsp:txBody>
      <dsp:txXfrm>
        <a:off x="8344482" y="3281902"/>
        <a:ext cx="1426864" cy="885937"/>
      </dsp:txXfrm>
    </dsp:sp>
    <dsp:sp modelId="{245E7618-331F-4E3D-84B0-519C27976A53}">
      <dsp:nvSpPr>
        <dsp:cNvPr id="0" name=""/>
        <dsp:cNvSpPr/>
      </dsp:nvSpPr>
      <dsp:spPr>
        <a:xfrm>
          <a:off x="7246593" y="4469983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79EDD-C117-4E82-AA80-9DBAB74864BC}">
      <dsp:nvSpPr>
        <dsp:cNvPr id="0" name=""/>
        <dsp:cNvSpPr/>
      </dsp:nvSpPr>
      <dsp:spPr>
        <a:xfrm>
          <a:off x="7411259" y="4626415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Technical Business Support x4</a:t>
          </a:r>
        </a:p>
      </dsp:txBody>
      <dsp:txXfrm>
        <a:off x="7438822" y="4653978"/>
        <a:ext cx="1426864" cy="885937"/>
      </dsp:txXfrm>
    </dsp:sp>
    <dsp:sp modelId="{519255D6-9468-4BFF-98E3-F448F99B3E30}">
      <dsp:nvSpPr>
        <dsp:cNvPr id="0" name=""/>
        <dsp:cNvSpPr/>
      </dsp:nvSpPr>
      <dsp:spPr>
        <a:xfrm>
          <a:off x="9057915" y="4469983"/>
          <a:ext cx="1481990" cy="941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70F98-8698-420E-B8B7-1A68D41A16FF}">
      <dsp:nvSpPr>
        <dsp:cNvPr id="0" name=""/>
        <dsp:cNvSpPr/>
      </dsp:nvSpPr>
      <dsp:spPr>
        <a:xfrm>
          <a:off x="9222580" y="4626415"/>
          <a:ext cx="1481990" cy="941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Transactional Business Support x10</a:t>
          </a:r>
        </a:p>
      </dsp:txBody>
      <dsp:txXfrm>
        <a:off x="9250143" y="4653978"/>
        <a:ext cx="1426864" cy="88593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9A1F0-61EE-4937-8B76-72E1AC44765A}">
      <dsp:nvSpPr>
        <dsp:cNvPr id="0" name=""/>
        <dsp:cNvSpPr/>
      </dsp:nvSpPr>
      <dsp:spPr>
        <a:xfrm>
          <a:off x="4968254" y="2175774"/>
          <a:ext cx="4570811" cy="1032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063"/>
              </a:lnTo>
              <a:lnTo>
                <a:pt x="4570811" y="869063"/>
              </a:lnTo>
              <a:lnTo>
                <a:pt x="4570811" y="1032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20A76-3013-42AC-805D-0CFAD0A16517}">
      <dsp:nvSpPr>
        <dsp:cNvPr id="0" name=""/>
        <dsp:cNvSpPr/>
      </dsp:nvSpPr>
      <dsp:spPr>
        <a:xfrm>
          <a:off x="4968254" y="2175774"/>
          <a:ext cx="2408135" cy="1032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063"/>
              </a:lnTo>
              <a:lnTo>
                <a:pt x="2408135" y="869063"/>
              </a:lnTo>
              <a:lnTo>
                <a:pt x="2408135" y="1032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4A1A4-401D-4486-A222-4DAC679FEAB4}">
      <dsp:nvSpPr>
        <dsp:cNvPr id="0" name=""/>
        <dsp:cNvSpPr/>
      </dsp:nvSpPr>
      <dsp:spPr>
        <a:xfrm>
          <a:off x="4968254" y="2175774"/>
          <a:ext cx="245459" cy="1032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063"/>
              </a:lnTo>
              <a:lnTo>
                <a:pt x="245459" y="869063"/>
              </a:lnTo>
              <a:lnTo>
                <a:pt x="245459" y="1032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B918-D3C6-489B-8409-23AEC6304E16}">
      <dsp:nvSpPr>
        <dsp:cNvPr id="0" name=""/>
        <dsp:cNvSpPr/>
      </dsp:nvSpPr>
      <dsp:spPr>
        <a:xfrm>
          <a:off x="3051038" y="2175774"/>
          <a:ext cx="1917216" cy="1032984"/>
        </a:xfrm>
        <a:custGeom>
          <a:avLst/>
          <a:gdLst/>
          <a:ahLst/>
          <a:cxnLst/>
          <a:rect l="0" t="0" r="0" b="0"/>
          <a:pathLst>
            <a:path>
              <a:moveTo>
                <a:pt x="1917216" y="0"/>
              </a:moveTo>
              <a:lnTo>
                <a:pt x="1917216" y="869063"/>
              </a:lnTo>
              <a:lnTo>
                <a:pt x="0" y="869063"/>
              </a:lnTo>
              <a:lnTo>
                <a:pt x="0" y="1032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691757" y="2175774"/>
          <a:ext cx="4276496" cy="1036388"/>
        </a:xfrm>
        <a:custGeom>
          <a:avLst/>
          <a:gdLst/>
          <a:ahLst/>
          <a:cxnLst/>
          <a:rect l="0" t="0" r="0" b="0"/>
          <a:pathLst>
            <a:path>
              <a:moveTo>
                <a:pt x="4276496" y="0"/>
              </a:moveTo>
              <a:lnTo>
                <a:pt x="4276496" y="872467"/>
              </a:lnTo>
              <a:lnTo>
                <a:pt x="0" y="872467"/>
              </a:lnTo>
              <a:lnTo>
                <a:pt x="0" y="1036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4083523" y="1052166"/>
          <a:ext cx="1769462" cy="112360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4280130" y="1238943"/>
          <a:ext cx="1769462" cy="112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Head of Suffiency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Vacant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4313039" y="1271852"/>
        <a:ext cx="1703644" cy="1057790"/>
      </dsp:txXfrm>
    </dsp:sp>
    <dsp:sp modelId="{57C23B1B-A831-411E-B206-124FB24670C8}">
      <dsp:nvSpPr>
        <dsp:cNvPr id="0" name=""/>
        <dsp:cNvSpPr/>
      </dsp:nvSpPr>
      <dsp:spPr>
        <a:xfrm>
          <a:off x="-192973" y="3212163"/>
          <a:ext cx="1769462" cy="112360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3633" y="3398940"/>
          <a:ext cx="1769462" cy="112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Transport Service Manager</a:t>
          </a:r>
        </a:p>
      </dsp:txBody>
      <dsp:txXfrm>
        <a:off x="36542" y="3431849"/>
        <a:ext cx="1703644" cy="1057790"/>
      </dsp:txXfrm>
    </dsp:sp>
    <dsp:sp modelId="{341273CF-DB33-482F-AE16-B9629B4D63E7}">
      <dsp:nvSpPr>
        <dsp:cNvPr id="0" name=""/>
        <dsp:cNvSpPr/>
      </dsp:nvSpPr>
      <dsp:spPr>
        <a:xfrm>
          <a:off x="2166307" y="3208759"/>
          <a:ext cx="1769462" cy="112360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758A0-52E9-4936-AFDB-414F5E51AB42}">
      <dsp:nvSpPr>
        <dsp:cNvPr id="0" name=""/>
        <dsp:cNvSpPr/>
      </dsp:nvSpPr>
      <dsp:spPr>
        <a:xfrm>
          <a:off x="2362914" y="3395535"/>
          <a:ext cx="1769462" cy="112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Learning Provision Organisation Manager</a:t>
          </a:r>
          <a:br>
            <a:rPr lang="en-GB" sz="1600" kern="1200" dirty="0">
              <a:solidFill>
                <a:schemeClr val="tx1"/>
              </a:solidFill>
            </a:rPr>
          </a:br>
          <a:endParaRPr lang="en-GB" sz="1600" kern="1200" dirty="0"/>
        </a:p>
      </dsp:txBody>
      <dsp:txXfrm>
        <a:off x="2395823" y="3428444"/>
        <a:ext cx="1703644" cy="1057790"/>
      </dsp:txXfrm>
    </dsp:sp>
    <dsp:sp modelId="{F2BA6453-AFCD-4D59-B249-F0ECC011BB09}">
      <dsp:nvSpPr>
        <dsp:cNvPr id="0" name=""/>
        <dsp:cNvSpPr/>
      </dsp:nvSpPr>
      <dsp:spPr>
        <a:xfrm>
          <a:off x="4328983" y="3208759"/>
          <a:ext cx="1769462" cy="112360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84B01-A699-4FC4-BEA0-6AC1CD44817F}">
      <dsp:nvSpPr>
        <dsp:cNvPr id="0" name=""/>
        <dsp:cNvSpPr/>
      </dsp:nvSpPr>
      <dsp:spPr>
        <a:xfrm>
          <a:off x="4525589" y="3395535"/>
          <a:ext cx="1769462" cy="112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School Crossing Patrol</a:t>
          </a:r>
        </a:p>
      </dsp:txBody>
      <dsp:txXfrm>
        <a:off x="4558498" y="3428444"/>
        <a:ext cx="1703644" cy="1057790"/>
      </dsp:txXfrm>
    </dsp:sp>
    <dsp:sp modelId="{4725BD80-A088-467B-9D75-A589DCFD54CB}">
      <dsp:nvSpPr>
        <dsp:cNvPr id="0" name=""/>
        <dsp:cNvSpPr/>
      </dsp:nvSpPr>
      <dsp:spPr>
        <a:xfrm>
          <a:off x="6491658" y="3208759"/>
          <a:ext cx="1769462" cy="112360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8436-9024-4F3C-8544-0064CA12DA06}">
      <dsp:nvSpPr>
        <dsp:cNvPr id="0" name=""/>
        <dsp:cNvSpPr/>
      </dsp:nvSpPr>
      <dsp:spPr>
        <a:xfrm>
          <a:off x="6688265" y="3395535"/>
          <a:ext cx="1769462" cy="112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Placements</a:t>
          </a:r>
        </a:p>
      </dsp:txBody>
      <dsp:txXfrm>
        <a:off x="6721174" y="3428444"/>
        <a:ext cx="1703644" cy="1057790"/>
      </dsp:txXfrm>
    </dsp:sp>
    <dsp:sp modelId="{6B572926-8175-4549-A1C9-82D6652E9699}">
      <dsp:nvSpPr>
        <dsp:cNvPr id="0" name=""/>
        <dsp:cNvSpPr/>
      </dsp:nvSpPr>
      <dsp:spPr>
        <a:xfrm>
          <a:off x="8654334" y="3208759"/>
          <a:ext cx="1769462" cy="112360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DE46B-A1F6-4DB6-843D-370D5633225A}">
      <dsp:nvSpPr>
        <dsp:cNvPr id="0" name=""/>
        <dsp:cNvSpPr/>
      </dsp:nvSpPr>
      <dsp:spPr>
        <a:xfrm>
          <a:off x="8850941" y="3395535"/>
          <a:ext cx="1769462" cy="112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Strategic Commissioning</a:t>
          </a:r>
        </a:p>
      </dsp:txBody>
      <dsp:txXfrm>
        <a:off x="8883850" y="3428444"/>
        <a:ext cx="1703644" cy="105779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85FD2-EA1A-49EC-9D5A-F8E7D6DCB84B}">
      <dsp:nvSpPr>
        <dsp:cNvPr id="0" name=""/>
        <dsp:cNvSpPr/>
      </dsp:nvSpPr>
      <dsp:spPr>
        <a:xfrm>
          <a:off x="8191324" y="3352296"/>
          <a:ext cx="823405" cy="391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045"/>
              </a:lnTo>
              <a:lnTo>
                <a:pt x="823405" y="267045"/>
              </a:lnTo>
              <a:lnTo>
                <a:pt x="823405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4202F-7691-4AF6-A42B-FD0044A0F515}">
      <dsp:nvSpPr>
        <dsp:cNvPr id="0" name=""/>
        <dsp:cNvSpPr/>
      </dsp:nvSpPr>
      <dsp:spPr>
        <a:xfrm>
          <a:off x="7367918" y="4599756"/>
          <a:ext cx="1646811" cy="391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045"/>
              </a:lnTo>
              <a:lnTo>
                <a:pt x="1646811" y="267045"/>
              </a:lnTo>
              <a:lnTo>
                <a:pt x="1646811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8AF48-3D04-4073-ADFC-1238B639662B}">
      <dsp:nvSpPr>
        <dsp:cNvPr id="0" name=""/>
        <dsp:cNvSpPr/>
      </dsp:nvSpPr>
      <dsp:spPr>
        <a:xfrm>
          <a:off x="7322198" y="4599756"/>
          <a:ext cx="91440" cy="391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AB2E1-6C4F-446C-985D-C537B6B9EF1C}">
      <dsp:nvSpPr>
        <dsp:cNvPr id="0" name=""/>
        <dsp:cNvSpPr/>
      </dsp:nvSpPr>
      <dsp:spPr>
        <a:xfrm>
          <a:off x="5721106" y="4599756"/>
          <a:ext cx="1646811" cy="391866"/>
        </a:xfrm>
        <a:custGeom>
          <a:avLst/>
          <a:gdLst/>
          <a:ahLst/>
          <a:cxnLst/>
          <a:rect l="0" t="0" r="0" b="0"/>
          <a:pathLst>
            <a:path>
              <a:moveTo>
                <a:pt x="1646811" y="0"/>
              </a:moveTo>
              <a:lnTo>
                <a:pt x="1646811" y="267045"/>
              </a:lnTo>
              <a:lnTo>
                <a:pt x="0" y="267045"/>
              </a:lnTo>
              <a:lnTo>
                <a:pt x="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D4D44-7FC8-499D-818F-171CD755F847}">
      <dsp:nvSpPr>
        <dsp:cNvPr id="0" name=""/>
        <dsp:cNvSpPr/>
      </dsp:nvSpPr>
      <dsp:spPr>
        <a:xfrm>
          <a:off x="7367918" y="3352296"/>
          <a:ext cx="823405" cy="391866"/>
        </a:xfrm>
        <a:custGeom>
          <a:avLst/>
          <a:gdLst/>
          <a:ahLst/>
          <a:cxnLst/>
          <a:rect l="0" t="0" r="0" b="0"/>
          <a:pathLst>
            <a:path>
              <a:moveTo>
                <a:pt x="823405" y="0"/>
              </a:moveTo>
              <a:lnTo>
                <a:pt x="823405" y="267045"/>
              </a:lnTo>
              <a:lnTo>
                <a:pt x="0" y="267045"/>
              </a:lnTo>
              <a:lnTo>
                <a:pt x="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2B470-B2A4-43B4-8771-F8AE51C5662A}">
      <dsp:nvSpPr>
        <dsp:cNvPr id="0" name=""/>
        <dsp:cNvSpPr/>
      </dsp:nvSpPr>
      <dsp:spPr>
        <a:xfrm>
          <a:off x="5309404" y="2104837"/>
          <a:ext cx="2881920" cy="391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045"/>
              </a:lnTo>
              <a:lnTo>
                <a:pt x="2881920" y="267045"/>
              </a:lnTo>
              <a:lnTo>
                <a:pt x="288192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26087-B544-4990-9B13-788EDB89EC6F}">
      <dsp:nvSpPr>
        <dsp:cNvPr id="0" name=""/>
        <dsp:cNvSpPr/>
      </dsp:nvSpPr>
      <dsp:spPr>
        <a:xfrm>
          <a:off x="5675386" y="3352296"/>
          <a:ext cx="91440" cy="391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0DCAE-4DEC-4A61-A670-77A752DBD552}">
      <dsp:nvSpPr>
        <dsp:cNvPr id="0" name=""/>
        <dsp:cNvSpPr/>
      </dsp:nvSpPr>
      <dsp:spPr>
        <a:xfrm>
          <a:off x="5309404" y="2104837"/>
          <a:ext cx="411702" cy="391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045"/>
              </a:lnTo>
              <a:lnTo>
                <a:pt x="411702" y="267045"/>
              </a:lnTo>
              <a:lnTo>
                <a:pt x="411702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A62E5-E534-4394-8105-2460D33E6AE5}">
      <dsp:nvSpPr>
        <dsp:cNvPr id="0" name=""/>
        <dsp:cNvSpPr/>
      </dsp:nvSpPr>
      <dsp:spPr>
        <a:xfrm>
          <a:off x="4074295" y="2104837"/>
          <a:ext cx="1235108" cy="391866"/>
        </a:xfrm>
        <a:custGeom>
          <a:avLst/>
          <a:gdLst/>
          <a:ahLst/>
          <a:cxnLst/>
          <a:rect l="0" t="0" r="0" b="0"/>
          <a:pathLst>
            <a:path>
              <a:moveTo>
                <a:pt x="1235108" y="0"/>
              </a:moveTo>
              <a:lnTo>
                <a:pt x="1235108" y="267045"/>
              </a:lnTo>
              <a:lnTo>
                <a:pt x="0" y="267045"/>
              </a:lnTo>
              <a:lnTo>
                <a:pt x="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CED9B-A1E8-4F19-BC7C-C05C20DC58B7}">
      <dsp:nvSpPr>
        <dsp:cNvPr id="0" name=""/>
        <dsp:cNvSpPr/>
      </dsp:nvSpPr>
      <dsp:spPr>
        <a:xfrm>
          <a:off x="2381763" y="3352296"/>
          <a:ext cx="91440" cy="391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8B07A-C31C-4D50-A545-04E130D83386}">
      <dsp:nvSpPr>
        <dsp:cNvPr id="0" name=""/>
        <dsp:cNvSpPr/>
      </dsp:nvSpPr>
      <dsp:spPr>
        <a:xfrm>
          <a:off x="2427483" y="2104837"/>
          <a:ext cx="2881920" cy="391866"/>
        </a:xfrm>
        <a:custGeom>
          <a:avLst/>
          <a:gdLst/>
          <a:ahLst/>
          <a:cxnLst/>
          <a:rect l="0" t="0" r="0" b="0"/>
          <a:pathLst>
            <a:path>
              <a:moveTo>
                <a:pt x="2881920" y="0"/>
              </a:moveTo>
              <a:lnTo>
                <a:pt x="2881920" y="267045"/>
              </a:lnTo>
              <a:lnTo>
                <a:pt x="0" y="267045"/>
              </a:lnTo>
              <a:lnTo>
                <a:pt x="0" y="391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02283-006F-4627-8B40-0F90B743D077}">
      <dsp:nvSpPr>
        <dsp:cNvPr id="0" name=""/>
        <dsp:cNvSpPr/>
      </dsp:nvSpPr>
      <dsp:spPr>
        <a:xfrm>
          <a:off x="5263684" y="857377"/>
          <a:ext cx="91440" cy="391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1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4635708" y="178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4785418" y="144008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Head of Sufficiency</a:t>
          </a:r>
        </a:p>
      </dsp:txBody>
      <dsp:txXfrm>
        <a:off x="4810477" y="169067"/>
        <a:ext cx="1297273" cy="805475"/>
      </dsp:txXfrm>
    </dsp:sp>
    <dsp:sp modelId="{C26192FE-ED21-4839-93F6-7A39D4CC178A}">
      <dsp:nvSpPr>
        <dsp:cNvPr id="0" name=""/>
        <dsp:cNvSpPr/>
      </dsp:nvSpPr>
      <dsp:spPr>
        <a:xfrm>
          <a:off x="4635708" y="124924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104C4-9AE1-412E-96A1-A59CE2C11541}">
      <dsp:nvSpPr>
        <dsp:cNvPr id="0" name=""/>
        <dsp:cNvSpPr/>
      </dsp:nvSpPr>
      <dsp:spPr>
        <a:xfrm>
          <a:off x="4785418" y="1391468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Transport Service Manager</a:t>
          </a:r>
          <a:br>
            <a:rPr lang="en-GB" sz="1200" kern="1200" dirty="0"/>
          </a:br>
          <a:endParaRPr lang="en-GB" sz="1200" kern="1200" dirty="0"/>
        </a:p>
      </dsp:txBody>
      <dsp:txXfrm>
        <a:off x="4810477" y="1416527"/>
        <a:ext cx="1297273" cy="805475"/>
      </dsp:txXfrm>
    </dsp:sp>
    <dsp:sp modelId="{5290E38E-2376-45BB-AE25-DFC5AAD12B9D}">
      <dsp:nvSpPr>
        <dsp:cNvPr id="0" name=""/>
        <dsp:cNvSpPr/>
      </dsp:nvSpPr>
      <dsp:spPr>
        <a:xfrm>
          <a:off x="1753787" y="249670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01657-C502-40EC-80B1-BCB47E6E1C9D}">
      <dsp:nvSpPr>
        <dsp:cNvPr id="0" name=""/>
        <dsp:cNvSpPr/>
      </dsp:nvSpPr>
      <dsp:spPr>
        <a:xfrm>
          <a:off x="1903498" y="2638928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Lead ITT Coordinator</a:t>
          </a:r>
          <a:br>
            <a:rPr lang="en-GB" sz="1200" kern="1200" dirty="0"/>
          </a:br>
          <a:endParaRPr lang="en-GB" sz="1200" kern="1200" dirty="0"/>
        </a:p>
      </dsp:txBody>
      <dsp:txXfrm>
        <a:off x="1928557" y="2663987"/>
        <a:ext cx="1297273" cy="805475"/>
      </dsp:txXfrm>
    </dsp:sp>
    <dsp:sp modelId="{0AB14FB9-2403-4478-BF14-04CE23EB3A49}">
      <dsp:nvSpPr>
        <dsp:cNvPr id="0" name=""/>
        <dsp:cNvSpPr/>
      </dsp:nvSpPr>
      <dsp:spPr>
        <a:xfrm>
          <a:off x="1753787" y="374416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F9486-2C9B-4994-AA6D-2AC043D1D33A}">
      <dsp:nvSpPr>
        <dsp:cNvPr id="0" name=""/>
        <dsp:cNvSpPr/>
      </dsp:nvSpPr>
      <dsp:spPr>
        <a:xfrm>
          <a:off x="1903498" y="388638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Travel Buddy x5</a:t>
          </a:r>
        </a:p>
      </dsp:txBody>
      <dsp:txXfrm>
        <a:off x="1928557" y="3911446"/>
        <a:ext cx="1297273" cy="805475"/>
      </dsp:txXfrm>
    </dsp:sp>
    <dsp:sp modelId="{E2553059-6845-44F7-A1F1-CAECC3FF3A84}">
      <dsp:nvSpPr>
        <dsp:cNvPr id="0" name=""/>
        <dsp:cNvSpPr/>
      </dsp:nvSpPr>
      <dsp:spPr>
        <a:xfrm>
          <a:off x="3400599" y="249670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B3A20-D0A5-4F5F-99FF-5356E1623446}">
      <dsp:nvSpPr>
        <dsp:cNvPr id="0" name=""/>
        <dsp:cNvSpPr/>
      </dsp:nvSpPr>
      <dsp:spPr>
        <a:xfrm>
          <a:off x="3550309" y="2638928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1200" kern="1200" dirty="0"/>
          </a:br>
          <a:r>
            <a:rPr lang="en-GB" sz="1200" kern="1200" dirty="0"/>
            <a:t>Travel Assessment Officer</a:t>
          </a:r>
        </a:p>
      </dsp:txBody>
      <dsp:txXfrm>
        <a:off x="3575368" y="2663987"/>
        <a:ext cx="1297273" cy="805475"/>
      </dsp:txXfrm>
    </dsp:sp>
    <dsp:sp modelId="{2876F112-9C75-4AD1-804C-1EBA6A0C2B51}">
      <dsp:nvSpPr>
        <dsp:cNvPr id="0" name=""/>
        <dsp:cNvSpPr/>
      </dsp:nvSpPr>
      <dsp:spPr>
        <a:xfrm>
          <a:off x="5047411" y="249670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2BFEF-5CEF-451D-B512-75FB888A77F7}">
      <dsp:nvSpPr>
        <dsp:cNvPr id="0" name=""/>
        <dsp:cNvSpPr/>
      </dsp:nvSpPr>
      <dsp:spPr>
        <a:xfrm>
          <a:off x="5197121" y="2638928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Transport Manager</a:t>
          </a:r>
          <a:br>
            <a:rPr lang="en-GB" sz="1200" kern="1200" dirty="0"/>
          </a:br>
          <a:endParaRPr lang="en-GB" sz="1200" kern="1200" dirty="0"/>
        </a:p>
      </dsp:txBody>
      <dsp:txXfrm>
        <a:off x="5222180" y="2663987"/>
        <a:ext cx="1297273" cy="805475"/>
      </dsp:txXfrm>
    </dsp:sp>
    <dsp:sp modelId="{31892A1D-B040-49EF-AD5E-4ACF6DACA499}">
      <dsp:nvSpPr>
        <dsp:cNvPr id="0" name=""/>
        <dsp:cNvSpPr/>
      </dsp:nvSpPr>
      <dsp:spPr>
        <a:xfrm>
          <a:off x="5047411" y="374416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5906C-4E0A-42DB-B358-DD91AB21B142}">
      <dsp:nvSpPr>
        <dsp:cNvPr id="0" name=""/>
        <dsp:cNvSpPr/>
      </dsp:nvSpPr>
      <dsp:spPr>
        <a:xfrm>
          <a:off x="5197121" y="388638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Supervisor</a:t>
          </a:r>
        </a:p>
      </dsp:txBody>
      <dsp:txXfrm>
        <a:off x="5222180" y="3911446"/>
        <a:ext cx="1297273" cy="805475"/>
      </dsp:txXfrm>
    </dsp:sp>
    <dsp:sp modelId="{CFBADD14-E4E6-45EB-97AE-1E8D87A29314}">
      <dsp:nvSpPr>
        <dsp:cNvPr id="0" name=""/>
        <dsp:cNvSpPr/>
      </dsp:nvSpPr>
      <dsp:spPr>
        <a:xfrm>
          <a:off x="7517628" y="249670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900E7-1E3F-4764-8DCB-6792EF85ECAA}">
      <dsp:nvSpPr>
        <dsp:cNvPr id="0" name=""/>
        <dsp:cNvSpPr/>
      </dsp:nvSpPr>
      <dsp:spPr>
        <a:xfrm>
          <a:off x="7667338" y="2638928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Transport Manager</a:t>
          </a:r>
          <a:br>
            <a:rPr lang="en-GB" sz="1200" kern="1200" dirty="0"/>
          </a:br>
          <a:endParaRPr lang="en-GB" sz="1200" kern="1200" dirty="0"/>
        </a:p>
      </dsp:txBody>
      <dsp:txXfrm>
        <a:off x="7692397" y="2663987"/>
        <a:ext cx="1297273" cy="805475"/>
      </dsp:txXfrm>
    </dsp:sp>
    <dsp:sp modelId="{0AF91FD0-87A0-4D92-BF70-4982564DB0B9}">
      <dsp:nvSpPr>
        <dsp:cNvPr id="0" name=""/>
        <dsp:cNvSpPr/>
      </dsp:nvSpPr>
      <dsp:spPr>
        <a:xfrm>
          <a:off x="6694222" y="374416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F94D1-5D27-4407-A342-EE368E1BCA7D}">
      <dsp:nvSpPr>
        <dsp:cNvPr id="0" name=""/>
        <dsp:cNvSpPr/>
      </dsp:nvSpPr>
      <dsp:spPr>
        <a:xfrm>
          <a:off x="6843933" y="388638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Supervisor</a:t>
          </a:r>
        </a:p>
      </dsp:txBody>
      <dsp:txXfrm>
        <a:off x="6868992" y="3911446"/>
        <a:ext cx="1297273" cy="805475"/>
      </dsp:txXfrm>
    </dsp:sp>
    <dsp:sp modelId="{B0FB504C-33F8-4CD5-A0DD-8E8CFB586086}">
      <dsp:nvSpPr>
        <dsp:cNvPr id="0" name=""/>
        <dsp:cNvSpPr/>
      </dsp:nvSpPr>
      <dsp:spPr>
        <a:xfrm>
          <a:off x="5047411" y="499162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64CF2-F1B2-43B4-946E-8FDA76B5BC29}">
      <dsp:nvSpPr>
        <dsp:cNvPr id="0" name=""/>
        <dsp:cNvSpPr/>
      </dsp:nvSpPr>
      <dsp:spPr>
        <a:xfrm>
          <a:off x="5197121" y="513384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Transport Assistants x6</a:t>
          </a:r>
        </a:p>
      </dsp:txBody>
      <dsp:txXfrm>
        <a:off x="5222180" y="5158906"/>
        <a:ext cx="1297273" cy="805475"/>
      </dsp:txXfrm>
    </dsp:sp>
    <dsp:sp modelId="{BD45E7AB-1D74-4CF6-B4F2-07EA8EC48633}">
      <dsp:nvSpPr>
        <dsp:cNvPr id="0" name=""/>
        <dsp:cNvSpPr/>
      </dsp:nvSpPr>
      <dsp:spPr>
        <a:xfrm>
          <a:off x="6694222" y="499162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00770-B604-44EE-8054-60C5DFD3F507}">
      <dsp:nvSpPr>
        <dsp:cNvPr id="0" name=""/>
        <dsp:cNvSpPr/>
      </dsp:nvSpPr>
      <dsp:spPr>
        <a:xfrm>
          <a:off x="6843933" y="513384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Drivers x33</a:t>
          </a:r>
        </a:p>
      </dsp:txBody>
      <dsp:txXfrm>
        <a:off x="6868992" y="5158906"/>
        <a:ext cx="1297273" cy="805475"/>
      </dsp:txXfrm>
    </dsp:sp>
    <dsp:sp modelId="{3FBAC706-012B-4012-A3E8-8E043750BB68}">
      <dsp:nvSpPr>
        <dsp:cNvPr id="0" name=""/>
        <dsp:cNvSpPr/>
      </dsp:nvSpPr>
      <dsp:spPr>
        <a:xfrm>
          <a:off x="8341034" y="499162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C2304-1338-4A7F-AC07-B5562B863640}">
      <dsp:nvSpPr>
        <dsp:cNvPr id="0" name=""/>
        <dsp:cNvSpPr/>
      </dsp:nvSpPr>
      <dsp:spPr>
        <a:xfrm>
          <a:off x="8490744" y="513384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Escorts x50</a:t>
          </a:r>
        </a:p>
      </dsp:txBody>
      <dsp:txXfrm>
        <a:off x="8515803" y="5158906"/>
        <a:ext cx="1297273" cy="805475"/>
      </dsp:txXfrm>
    </dsp:sp>
    <dsp:sp modelId="{E3E9D59F-FB65-420A-B99C-15DD97D2CC58}">
      <dsp:nvSpPr>
        <dsp:cNvPr id="0" name=""/>
        <dsp:cNvSpPr/>
      </dsp:nvSpPr>
      <dsp:spPr>
        <a:xfrm>
          <a:off x="8341034" y="3744163"/>
          <a:ext cx="1347391" cy="8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F1F4D-0E89-427D-9278-CBC613093D0F}">
      <dsp:nvSpPr>
        <dsp:cNvPr id="0" name=""/>
        <dsp:cNvSpPr/>
      </dsp:nvSpPr>
      <dsp:spPr>
        <a:xfrm>
          <a:off x="8490744" y="3886387"/>
          <a:ext cx="1347391" cy="85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Transport Manager</a:t>
          </a:r>
          <a:br>
            <a:rPr lang="en-GB" sz="1200" kern="1200" dirty="0"/>
          </a:br>
          <a:endParaRPr lang="en-GB" sz="1200" kern="1200" dirty="0"/>
        </a:p>
      </dsp:txBody>
      <dsp:txXfrm>
        <a:off x="8515803" y="3911446"/>
        <a:ext cx="1297273" cy="80547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9A1F0-61EE-4937-8B76-72E1AC44765A}">
      <dsp:nvSpPr>
        <dsp:cNvPr id="0" name=""/>
        <dsp:cNvSpPr/>
      </dsp:nvSpPr>
      <dsp:spPr>
        <a:xfrm>
          <a:off x="4831272" y="2042477"/>
          <a:ext cx="4444788" cy="100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101"/>
              </a:lnTo>
              <a:lnTo>
                <a:pt x="4444788" y="845101"/>
              </a:lnTo>
              <a:lnTo>
                <a:pt x="4444788" y="1004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20A76-3013-42AC-805D-0CFAD0A16517}">
      <dsp:nvSpPr>
        <dsp:cNvPr id="0" name=""/>
        <dsp:cNvSpPr/>
      </dsp:nvSpPr>
      <dsp:spPr>
        <a:xfrm>
          <a:off x="4831272" y="2042477"/>
          <a:ext cx="2341740" cy="100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101"/>
              </a:lnTo>
              <a:lnTo>
                <a:pt x="2341740" y="845101"/>
              </a:lnTo>
              <a:lnTo>
                <a:pt x="2341740" y="1004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A5D84-6820-42F6-B774-8212B6E463F6}">
      <dsp:nvSpPr>
        <dsp:cNvPr id="0" name=""/>
        <dsp:cNvSpPr/>
      </dsp:nvSpPr>
      <dsp:spPr>
        <a:xfrm>
          <a:off x="4831272" y="2042477"/>
          <a:ext cx="238692" cy="100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101"/>
              </a:lnTo>
              <a:lnTo>
                <a:pt x="238692" y="845101"/>
              </a:lnTo>
              <a:lnTo>
                <a:pt x="238692" y="1004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B918-D3C6-489B-8409-23AEC6304E16}">
      <dsp:nvSpPr>
        <dsp:cNvPr id="0" name=""/>
        <dsp:cNvSpPr/>
      </dsp:nvSpPr>
      <dsp:spPr>
        <a:xfrm>
          <a:off x="2966916" y="2042477"/>
          <a:ext cx="1864355" cy="1004503"/>
        </a:xfrm>
        <a:custGeom>
          <a:avLst/>
          <a:gdLst/>
          <a:ahLst/>
          <a:cxnLst/>
          <a:rect l="0" t="0" r="0" b="0"/>
          <a:pathLst>
            <a:path>
              <a:moveTo>
                <a:pt x="1864355" y="0"/>
              </a:moveTo>
              <a:lnTo>
                <a:pt x="1864355" y="845101"/>
              </a:lnTo>
              <a:lnTo>
                <a:pt x="0" y="845101"/>
              </a:lnTo>
              <a:lnTo>
                <a:pt x="0" y="1004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672684" y="2042477"/>
          <a:ext cx="4158588" cy="1007813"/>
        </a:xfrm>
        <a:custGeom>
          <a:avLst/>
          <a:gdLst/>
          <a:ahLst/>
          <a:cxnLst/>
          <a:rect l="0" t="0" r="0" b="0"/>
          <a:pathLst>
            <a:path>
              <a:moveTo>
                <a:pt x="4158588" y="0"/>
              </a:moveTo>
              <a:lnTo>
                <a:pt x="4158588" y="848412"/>
              </a:lnTo>
              <a:lnTo>
                <a:pt x="0" y="848412"/>
              </a:lnTo>
              <a:lnTo>
                <a:pt x="0" y="1007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3970934" y="949848"/>
          <a:ext cx="1720675" cy="109262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4162121" y="1131475"/>
          <a:ext cx="1720675" cy="109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Partnerships and Families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Rebecca Mason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>
        <a:off x="4194123" y="1163477"/>
        <a:ext cx="1656671" cy="1028625"/>
      </dsp:txXfrm>
    </dsp:sp>
    <dsp:sp modelId="{57C23B1B-A831-411E-B206-124FB24670C8}">
      <dsp:nvSpPr>
        <dsp:cNvPr id="0" name=""/>
        <dsp:cNvSpPr/>
      </dsp:nvSpPr>
      <dsp:spPr>
        <a:xfrm>
          <a:off x="-187653" y="3050291"/>
          <a:ext cx="1720675" cy="109262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3533" y="3231918"/>
          <a:ext cx="1720675" cy="109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Local Office of the Children's Commissioner</a:t>
          </a:r>
        </a:p>
      </dsp:txBody>
      <dsp:txXfrm>
        <a:off x="35535" y="3263920"/>
        <a:ext cx="1656671" cy="1028625"/>
      </dsp:txXfrm>
    </dsp:sp>
    <dsp:sp modelId="{341273CF-DB33-482F-AE16-B9629B4D63E7}">
      <dsp:nvSpPr>
        <dsp:cNvPr id="0" name=""/>
        <dsp:cNvSpPr/>
      </dsp:nvSpPr>
      <dsp:spPr>
        <a:xfrm>
          <a:off x="2106579" y="3046980"/>
          <a:ext cx="1720675" cy="109262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758A0-52E9-4936-AFDB-414F5E51AB42}">
      <dsp:nvSpPr>
        <dsp:cNvPr id="0" name=""/>
        <dsp:cNvSpPr/>
      </dsp:nvSpPr>
      <dsp:spPr>
        <a:xfrm>
          <a:off x="2297765" y="3228607"/>
          <a:ext cx="1720675" cy="109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Your Family</a:t>
          </a:r>
        </a:p>
      </dsp:txBody>
      <dsp:txXfrm>
        <a:off x="2329767" y="3260609"/>
        <a:ext cx="1656671" cy="1028625"/>
      </dsp:txXfrm>
    </dsp:sp>
    <dsp:sp modelId="{C47C5ED4-6A0A-4A2C-9E90-792F102BF4CC}">
      <dsp:nvSpPr>
        <dsp:cNvPr id="0" name=""/>
        <dsp:cNvSpPr/>
      </dsp:nvSpPr>
      <dsp:spPr>
        <a:xfrm>
          <a:off x="4209627" y="3046980"/>
          <a:ext cx="1720675" cy="109262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EFECE-EA48-4080-8262-79223DEE234A}">
      <dsp:nvSpPr>
        <dsp:cNvPr id="0" name=""/>
        <dsp:cNvSpPr/>
      </dsp:nvSpPr>
      <dsp:spPr>
        <a:xfrm>
          <a:off x="4400813" y="3228607"/>
          <a:ext cx="1720675" cy="109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Participation Manager</a:t>
          </a:r>
        </a:p>
      </dsp:txBody>
      <dsp:txXfrm>
        <a:off x="4432815" y="3260609"/>
        <a:ext cx="1656671" cy="1028625"/>
      </dsp:txXfrm>
    </dsp:sp>
    <dsp:sp modelId="{4725BD80-A088-467B-9D75-A589DCFD54CB}">
      <dsp:nvSpPr>
        <dsp:cNvPr id="0" name=""/>
        <dsp:cNvSpPr/>
      </dsp:nvSpPr>
      <dsp:spPr>
        <a:xfrm>
          <a:off x="6312675" y="3046980"/>
          <a:ext cx="1720675" cy="109262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8436-9024-4F3C-8544-0064CA12DA06}">
      <dsp:nvSpPr>
        <dsp:cNvPr id="0" name=""/>
        <dsp:cNvSpPr/>
      </dsp:nvSpPr>
      <dsp:spPr>
        <a:xfrm>
          <a:off x="6503861" y="3228607"/>
          <a:ext cx="1720675" cy="109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Engagement Manager</a:t>
          </a:r>
        </a:p>
      </dsp:txBody>
      <dsp:txXfrm>
        <a:off x="6535863" y="3260609"/>
        <a:ext cx="1656671" cy="1028625"/>
      </dsp:txXfrm>
    </dsp:sp>
    <dsp:sp modelId="{6B572926-8175-4549-A1C9-82D6652E9699}">
      <dsp:nvSpPr>
        <dsp:cNvPr id="0" name=""/>
        <dsp:cNvSpPr/>
      </dsp:nvSpPr>
      <dsp:spPr>
        <a:xfrm>
          <a:off x="8415723" y="3046980"/>
          <a:ext cx="1720675" cy="109262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DE46B-A1F6-4DB6-843D-370D5633225A}">
      <dsp:nvSpPr>
        <dsp:cNvPr id="0" name=""/>
        <dsp:cNvSpPr/>
      </dsp:nvSpPr>
      <dsp:spPr>
        <a:xfrm>
          <a:off x="8606909" y="3228607"/>
          <a:ext cx="1720675" cy="109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Youth</a:t>
          </a:r>
        </a:p>
      </dsp:txBody>
      <dsp:txXfrm>
        <a:off x="8638911" y="3260609"/>
        <a:ext cx="1656671" cy="1028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C10A8-A14E-4A5E-8425-2A74AF5F4156}">
      <dsp:nvSpPr>
        <dsp:cNvPr id="0" name=""/>
        <dsp:cNvSpPr/>
      </dsp:nvSpPr>
      <dsp:spPr>
        <a:xfrm>
          <a:off x="8232077" y="3992706"/>
          <a:ext cx="2512243" cy="398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588"/>
              </a:lnTo>
              <a:lnTo>
                <a:pt x="2512243" y="271588"/>
              </a:lnTo>
              <a:lnTo>
                <a:pt x="2512243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30934-40E3-4CEE-A557-DA0FC51C5712}">
      <dsp:nvSpPr>
        <dsp:cNvPr id="0" name=""/>
        <dsp:cNvSpPr/>
      </dsp:nvSpPr>
      <dsp:spPr>
        <a:xfrm>
          <a:off x="8232077" y="3992706"/>
          <a:ext cx="837414" cy="398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588"/>
              </a:lnTo>
              <a:lnTo>
                <a:pt x="837414" y="271588"/>
              </a:lnTo>
              <a:lnTo>
                <a:pt x="837414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EBFD8-5AEB-44CE-A07F-B3F1F8A82491}">
      <dsp:nvSpPr>
        <dsp:cNvPr id="0" name=""/>
        <dsp:cNvSpPr/>
      </dsp:nvSpPr>
      <dsp:spPr>
        <a:xfrm>
          <a:off x="7394662" y="3992706"/>
          <a:ext cx="837414" cy="398533"/>
        </a:xfrm>
        <a:custGeom>
          <a:avLst/>
          <a:gdLst/>
          <a:ahLst/>
          <a:cxnLst/>
          <a:rect l="0" t="0" r="0" b="0"/>
          <a:pathLst>
            <a:path>
              <a:moveTo>
                <a:pt x="837414" y="0"/>
              </a:moveTo>
              <a:lnTo>
                <a:pt x="837414" y="271588"/>
              </a:lnTo>
              <a:lnTo>
                <a:pt x="0" y="271588"/>
              </a:lnTo>
              <a:lnTo>
                <a:pt x="0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1CFD3-7B65-44B4-8B40-E34E66A0EF8D}">
      <dsp:nvSpPr>
        <dsp:cNvPr id="0" name=""/>
        <dsp:cNvSpPr/>
      </dsp:nvSpPr>
      <dsp:spPr>
        <a:xfrm>
          <a:off x="5719833" y="3992706"/>
          <a:ext cx="2512243" cy="398533"/>
        </a:xfrm>
        <a:custGeom>
          <a:avLst/>
          <a:gdLst/>
          <a:ahLst/>
          <a:cxnLst/>
          <a:rect l="0" t="0" r="0" b="0"/>
          <a:pathLst>
            <a:path>
              <a:moveTo>
                <a:pt x="2512243" y="0"/>
              </a:moveTo>
              <a:lnTo>
                <a:pt x="2512243" y="271588"/>
              </a:lnTo>
              <a:lnTo>
                <a:pt x="0" y="271588"/>
              </a:lnTo>
              <a:lnTo>
                <a:pt x="0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1D3A7-17A3-4B44-A147-21318DA0F667}">
      <dsp:nvSpPr>
        <dsp:cNvPr id="0" name=""/>
        <dsp:cNvSpPr/>
      </dsp:nvSpPr>
      <dsp:spPr>
        <a:xfrm>
          <a:off x="5301126" y="2724023"/>
          <a:ext cx="2930951" cy="398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588"/>
              </a:lnTo>
              <a:lnTo>
                <a:pt x="2930951" y="271588"/>
              </a:lnTo>
              <a:lnTo>
                <a:pt x="2930951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AB2E1-6C4F-446C-985D-C537B6B9EF1C}">
      <dsp:nvSpPr>
        <dsp:cNvPr id="0" name=""/>
        <dsp:cNvSpPr/>
      </dsp:nvSpPr>
      <dsp:spPr>
        <a:xfrm>
          <a:off x="2370174" y="3992706"/>
          <a:ext cx="1674829" cy="398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588"/>
              </a:lnTo>
              <a:lnTo>
                <a:pt x="1674829" y="271588"/>
              </a:lnTo>
              <a:lnTo>
                <a:pt x="1674829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D4D44-7FC8-499D-818F-171CD755F847}">
      <dsp:nvSpPr>
        <dsp:cNvPr id="0" name=""/>
        <dsp:cNvSpPr/>
      </dsp:nvSpPr>
      <dsp:spPr>
        <a:xfrm>
          <a:off x="2324454" y="3992706"/>
          <a:ext cx="91440" cy="398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26087-B544-4990-9B13-788EDB89EC6F}">
      <dsp:nvSpPr>
        <dsp:cNvPr id="0" name=""/>
        <dsp:cNvSpPr/>
      </dsp:nvSpPr>
      <dsp:spPr>
        <a:xfrm>
          <a:off x="695345" y="3992706"/>
          <a:ext cx="1674829" cy="398533"/>
        </a:xfrm>
        <a:custGeom>
          <a:avLst/>
          <a:gdLst/>
          <a:ahLst/>
          <a:cxnLst/>
          <a:rect l="0" t="0" r="0" b="0"/>
          <a:pathLst>
            <a:path>
              <a:moveTo>
                <a:pt x="1674829" y="0"/>
              </a:moveTo>
              <a:lnTo>
                <a:pt x="1674829" y="271588"/>
              </a:lnTo>
              <a:lnTo>
                <a:pt x="0" y="271588"/>
              </a:lnTo>
              <a:lnTo>
                <a:pt x="0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0DCAE-4DEC-4A61-A670-77A752DBD552}">
      <dsp:nvSpPr>
        <dsp:cNvPr id="0" name=""/>
        <dsp:cNvSpPr/>
      </dsp:nvSpPr>
      <dsp:spPr>
        <a:xfrm>
          <a:off x="2370174" y="2724023"/>
          <a:ext cx="2930951" cy="398533"/>
        </a:xfrm>
        <a:custGeom>
          <a:avLst/>
          <a:gdLst/>
          <a:ahLst/>
          <a:cxnLst/>
          <a:rect l="0" t="0" r="0" b="0"/>
          <a:pathLst>
            <a:path>
              <a:moveTo>
                <a:pt x="2930951" y="0"/>
              </a:moveTo>
              <a:lnTo>
                <a:pt x="2930951" y="271588"/>
              </a:lnTo>
              <a:lnTo>
                <a:pt x="0" y="271588"/>
              </a:lnTo>
              <a:lnTo>
                <a:pt x="0" y="398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02283-006F-4627-8B40-0F90B743D077}">
      <dsp:nvSpPr>
        <dsp:cNvPr id="0" name=""/>
        <dsp:cNvSpPr/>
      </dsp:nvSpPr>
      <dsp:spPr>
        <a:xfrm>
          <a:off x="5255406" y="1455340"/>
          <a:ext cx="91440" cy="398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5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4615968" y="58519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4768225" y="72983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Head of Education and Skills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Jane Reed</a:t>
          </a:r>
        </a:p>
      </dsp:txBody>
      <dsp:txXfrm>
        <a:off x="4793711" y="755320"/>
        <a:ext cx="1319342" cy="819177"/>
      </dsp:txXfrm>
    </dsp:sp>
    <dsp:sp modelId="{C26192FE-ED21-4839-93F6-7A39D4CC178A}">
      <dsp:nvSpPr>
        <dsp:cNvPr id="0" name=""/>
        <dsp:cNvSpPr/>
      </dsp:nvSpPr>
      <dsp:spPr>
        <a:xfrm>
          <a:off x="4615968" y="1853873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104C4-9AE1-412E-96A1-A59CE2C11541}">
      <dsp:nvSpPr>
        <dsp:cNvPr id="0" name=""/>
        <dsp:cNvSpPr/>
      </dsp:nvSpPr>
      <dsp:spPr>
        <a:xfrm>
          <a:off x="4768225" y="1998518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Learning Provision Organisation Service Manager</a:t>
          </a:r>
          <a:br>
            <a:rPr lang="en-US" sz="1200" kern="1200" dirty="0"/>
          </a:br>
          <a:endParaRPr lang="en-GB" sz="1200" kern="1200" dirty="0"/>
        </a:p>
      </dsp:txBody>
      <dsp:txXfrm>
        <a:off x="4793711" y="2024004"/>
        <a:ext cx="1319342" cy="819177"/>
      </dsp:txXfrm>
    </dsp:sp>
    <dsp:sp modelId="{2876F112-9C75-4AD1-804C-1EBA6A0C2B51}">
      <dsp:nvSpPr>
        <dsp:cNvPr id="0" name=""/>
        <dsp:cNvSpPr/>
      </dsp:nvSpPr>
      <dsp:spPr>
        <a:xfrm>
          <a:off x="1685017" y="3122556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2BFEF-5CEF-451D-B512-75FB888A77F7}">
      <dsp:nvSpPr>
        <dsp:cNvPr id="0" name=""/>
        <dsp:cNvSpPr/>
      </dsp:nvSpPr>
      <dsp:spPr>
        <a:xfrm>
          <a:off x="1837274" y="3267201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Admissions Manager </a:t>
          </a:r>
          <a:br>
            <a:rPr lang="en-GB" sz="1200" kern="1200" dirty="0"/>
          </a:br>
          <a:endParaRPr lang="en-GB" sz="1200" kern="1200" dirty="0"/>
        </a:p>
      </dsp:txBody>
      <dsp:txXfrm>
        <a:off x="1862760" y="3292687"/>
        <a:ext cx="1319342" cy="819177"/>
      </dsp:txXfrm>
    </dsp:sp>
    <dsp:sp modelId="{31892A1D-B040-49EF-AD5E-4ACF6DACA499}">
      <dsp:nvSpPr>
        <dsp:cNvPr id="0" name=""/>
        <dsp:cNvSpPr/>
      </dsp:nvSpPr>
      <dsp:spPr>
        <a:xfrm>
          <a:off x="10188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5906C-4E0A-42DB-B358-DD91AB21B142}">
      <dsp:nvSpPr>
        <dsp:cNvPr id="0" name=""/>
        <dsp:cNvSpPr/>
      </dsp:nvSpPr>
      <dsp:spPr>
        <a:xfrm>
          <a:off x="162445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Admissions Officer X2 FTE</a:t>
          </a:r>
        </a:p>
      </dsp:txBody>
      <dsp:txXfrm>
        <a:off x="187931" y="4561370"/>
        <a:ext cx="1319342" cy="819177"/>
      </dsp:txXfrm>
    </dsp:sp>
    <dsp:sp modelId="{0AF91FD0-87A0-4D92-BF70-4982564DB0B9}">
      <dsp:nvSpPr>
        <dsp:cNvPr id="0" name=""/>
        <dsp:cNvSpPr/>
      </dsp:nvSpPr>
      <dsp:spPr>
        <a:xfrm>
          <a:off x="1685017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F94D1-5D27-4407-A342-EE368E1BCA7D}">
      <dsp:nvSpPr>
        <dsp:cNvPr id="0" name=""/>
        <dsp:cNvSpPr/>
      </dsp:nvSpPr>
      <dsp:spPr>
        <a:xfrm>
          <a:off x="1837274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Admissions Assistant x3</a:t>
          </a:r>
        </a:p>
      </dsp:txBody>
      <dsp:txXfrm>
        <a:off x="1862760" y="4561370"/>
        <a:ext cx="1319342" cy="819177"/>
      </dsp:txXfrm>
    </dsp:sp>
    <dsp:sp modelId="{B0FB504C-33F8-4CD5-A0DD-8E8CFB586086}">
      <dsp:nvSpPr>
        <dsp:cNvPr id="0" name=""/>
        <dsp:cNvSpPr/>
      </dsp:nvSpPr>
      <dsp:spPr>
        <a:xfrm>
          <a:off x="3359846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64CF2-F1B2-43B4-946E-8FDA76B5BC29}">
      <dsp:nvSpPr>
        <dsp:cNvPr id="0" name=""/>
        <dsp:cNvSpPr/>
      </dsp:nvSpPr>
      <dsp:spPr>
        <a:xfrm>
          <a:off x="3512103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Admissions Appeals Officer</a:t>
          </a:r>
        </a:p>
      </dsp:txBody>
      <dsp:txXfrm>
        <a:off x="3537589" y="4561370"/>
        <a:ext cx="1319342" cy="819177"/>
      </dsp:txXfrm>
    </dsp:sp>
    <dsp:sp modelId="{59211E64-7EFC-4C54-8D29-DDC68462B47F}">
      <dsp:nvSpPr>
        <dsp:cNvPr id="0" name=""/>
        <dsp:cNvSpPr/>
      </dsp:nvSpPr>
      <dsp:spPr>
        <a:xfrm>
          <a:off x="7546919" y="3122556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3F6CC-E7D9-484E-95B9-930BE0E433E2}">
      <dsp:nvSpPr>
        <dsp:cNvPr id="0" name=""/>
        <dsp:cNvSpPr/>
      </dsp:nvSpPr>
      <dsp:spPr>
        <a:xfrm>
          <a:off x="7699177" y="3267201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Pupil Place Planning Manager</a:t>
          </a:r>
          <a:br>
            <a:rPr lang="en-GB" sz="1200" kern="1200" dirty="0"/>
          </a:br>
          <a:endParaRPr lang="en-GB" sz="1200" kern="1200" dirty="0"/>
        </a:p>
      </dsp:txBody>
      <dsp:txXfrm>
        <a:off x="7724663" y="3292687"/>
        <a:ext cx="1319342" cy="819177"/>
      </dsp:txXfrm>
    </dsp:sp>
    <dsp:sp modelId="{1E22A544-3793-4000-AFD5-E80772C1BCE4}">
      <dsp:nvSpPr>
        <dsp:cNvPr id="0" name=""/>
        <dsp:cNvSpPr/>
      </dsp:nvSpPr>
      <dsp:spPr>
        <a:xfrm>
          <a:off x="5034675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9D073-BCCA-4CEF-8F62-B21505AEF6F6}">
      <dsp:nvSpPr>
        <dsp:cNvPr id="0" name=""/>
        <dsp:cNvSpPr/>
      </dsp:nvSpPr>
      <dsp:spPr>
        <a:xfrm>
          <a:off x="5186933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Senior Sufficiency and Sustainability officer</a:t>
          </a:r>
          <a:br>
            <a:rPr lang="en-GB" sz="1200" kern="1200" dirty="0"/>
          </a:br>
          <a:endParaRPr lang="en-GB" sz="1200" kern="1200" dirty="0"/>
        </a:p>
      </dsp:txBody>
      <dsp:txXfrm>
        <a:off x="5212419" y="4561370"/>
        <a:ext cx="1319342" cy="819177"/>
      </dsp:txXfrm>
    </dsp:sp>
    <dsp:sp modelId="{0A016476-AB02-4D26-A747-ED8A1B1C35F5}">
      <dsp:nvSpPr>
        <dsp:cNvPr id="0" name=""/>
        <dsp:cNvSpPr/>
      </dsp:nvSpPr>
      <dsp:spPr>
        <a:xfrm>
          <a:off x="6709505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5FBF1-102C-4435-96AB-65DD219B2DBC}">
      <dsp:nvSpPr>
        <dsp:cNvPr id="0" name=""/>
        <dsp:cNvSpPr/>
      </dsp:nvSpPr>
      <dsp:spPr>
        <a:xfrm>
          <a:off x="6861762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Learning Provision Coordinator</a:t>
          </a:r>
          <a:br>
            <a:rPr lang="en-GB" sz="1200" kern="1200" dirty="0"/>
          </a:br>
          <a:endParaRPr lang="en-GB" sz="1200" kern="1200" dirty="0"/>
        </a:p>
      </dsp:txBody>
      <dsp:txXfrm>
        <a:off x="6887248" y="4561370"/>
        <a:ext cx="1319342" cy="819177"/>
      </dsp:txXfrm>
    </dsp:sp>
    <dsp:sp modelId="{203118F2-680F-4D43-8DC5-C55292609370}">
      <dsp:nvSpPr>
        <dsp:cNvPr id="0" name=""/>
        <dsp:cNvSpPr/>
      </dsp:nvSpPr>
      <dsp:spPr>
        <a:xfrm>
          <a:off x="8384334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FACD3-A681-4BFA-8BD1-417B7FFD8D59}">
      <dsp:nvSpPr>
        <dsp:cNvPr id="0" name=""/>
        <dsp:cNvSpPr/>
      </dsp:nvSpPr>
      <dsp:spPr>
        <a:xfrm>
          <a:off x="8536591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Pupil Place Planning Officer x4</a:t>
          </a:r>
        </a:p>
      </dsp:txBody>
      <dsp:txXfrm>
        <a:off x="8562077" y="4561370"/>
        <a:ext cx="1319342" cy="819177"/>
      </dsp:txXfrm>
    </dsp:sp>
    <dsp:sp modelId="{309E0115-8D4B-4DC7-9DCD-FE73F8ECC107}">
      <dsp:nvSpPr>
        <dsp:cNvPr id="0" name=""/>
        <dsp:cNvSpPr/>
      </dsp:nvSpPr>
      <dsp:spPr>
        <a:xfrm>
          <a:off x="10059163" y="4391240"/>
          <a:ext cx="1370314" cy="87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B2890-2239-4506-9E50-1EAC742A9213}">
      <dsp:nvSpPr>
        <dsp:cNvPr id="0" name=""/>
        <dsp:cNvSpPr/>
      </dsp:nvSpPr>
      <dsp:spPr>
        <a:xfrm>
          <a:off x="10211420" y="4535884"/>
          <a:ext cx="1370314" cy="87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Early Education Funding Officer</a:t>
          </a:r>
          <a:br>
            <a:rPr lang="en-GB" sz="1200" kern="1200" dirty="0"/>
          </a:br>
          <a:endParaRPr lang="en-GB" sz="1200" kern="1200" dirty="0"/>
        </a:p>
      </dsp:txBody>
      <dsp:txXfrm>
        <a:off x="10236906" y="4561370"/>
        <a:ext cx="1319342" cy="819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02283-006F-4627-8B40-0F90B743D077}">
      <dsp:nvSpPr>
        <dsp:cNvPr id="0" name=""/>
        <dsp:cNvSpPr/>
      </dsp:nvSpPr>
      <dsp:spPr>
        <a:xfrm>
          <a:off x="3374743" y="1825983"/>
          <a:ext cx="91440" cy="835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5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1984068" y="1761"/>
          <a:ext cx="2872790" cy="1824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2303267" y="305000"/>
          <a:ext cx="2872790" cy="1824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Head of Education and Skills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Jane Reed</a:t>
          </a:r>
        </a:p>
      </dsp:txBody>
      <dsp:txXfrm>
        <a:off x="2356697" y="358430"/>
        <a:ext cx="2765930" cy="1717362"/>
      </dsp:txXfrm>
    </dsp:sp>
    <dsp:sp modelId="{C26192FE-ED21-4839-93F6-7A39D4CC178A}">
      <dsp:nvSpPr>
        <dsp:cNvPr id="0" name=""/>
        <dsp:cNvSpPr/>
      </dsp:nvSpPr>
      <dsp:spPr>
        <a:xfrm>
          <a:off x="1984068" y="2661487"/>
          <a:ext cx="2872790" cy="1824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104C4-9AE1-412E-96A1-A59CE2C11541}">
      <dsp:nvSpPr>
        <dsp:cNvPr id="0" name=""/>
        <dsp:cNvSpPr/>
      </dsp:nvSpPr>
      <dsp:spPr>
        <a:xfrm>
          <a:off x="2303267" y="2964726"/>
          <a:ext cx="2872790" cy="1824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Governance Manager</a:t>
          </a:r>
        </a:p>
      </dsp:txBody>
      <dsp:txXfrm>
        <a:off x="2356697" y="3018156"/>
        <a:ext cx="2765930" cy="17173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B88DF-692D-451D-AD76-F356631747E0}">
      <dsp:nvSpPr>
        <dsp:cNvPr id="0" name=""/>
        <dsp:cNvSpPr/>
      </dsp:nvSpPr>
      <dsp:spPr>
        <a:xfrm>
          <a:off x="3420463" y="1825983"/>
          <a:ext cx="1755594" cy="835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371"/>
              </a:lnTo>
              <a:lnTo>
                <a:pt x="1755594" y="569371"/>
              </a:lnTo>
              <a:lnTo>
                <a:pt x="1755594" y="835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02283-006F-4627-8B40-0F90B743D077}">
      <dsp:nvSpPr>
        <dsp:cNvPr id="0" name=""/>
        <dsp:cNvSpPr/>
      </dsp:nvSpPr>
      <dsp:spPr>
        <a:xfrm>
          <a:off x="1664869" y="1825983"/>
          <a:ext cx="1755594" cy="835503"/>
        </a:xfrm>
        <a:custGeom>
          <a:avLst/>
          <a:gdLst/>
          <a:ahLst/>
          <a:cxnLst/>
          <a:rect l="0" t="0" r="0" b="0"/>
          <a:pathLst>
            <a:path>
              <a:moveTo>
                <a:pt x="1755594" y="0"/>
              </a:moveTo>
              <a:lnTo>
                <a:pt x="1755594" y="569371"/>
              </a:lnTo>
              <a:lnTo>
                <a:pt x="0" y="569371"/>
              </a:lnTo>
              <a:lnTo>
                <a:pt x="0" y="835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1984068" y="1761"/>
          <a:ext cx="2872790" cy="1824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2303267" y="305000"/>
          <a:ext cx="2872790" cy="1824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Head of Education and Skills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Jane Reed</a:t>
          </a:r>
        </a:p>
      </dsp:txBody>
      <dsp:txXfrm>
        <a:off x="2356697" y="358430"/>
        <a:ext cx="2765930" cy="1717362"/>
      </dsp:txXfrm>
    </dsp:sp>
    <dsp:sp modelId="{C26192FE-ED21-4839-93F6-7A39D4CC178A}">
      <dsp:nvSpPr>
        <dsp:cNvPr id="0" name=""/>
        <dsp:cNvSpPr/>
      </dsp:nvSpPr>
      <dsp:spPr>
        <a:xfrm>
          <a:off x="228473" y="2661487"/>
          <a:ext cx="2872790" cy="1824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104C4-9AE1-412E-96A1-A59CE2C11541}">
      <dsp:nvSpPr>
        <dsp:cNvPr id="0" name=""/>
        <dsp:cNvSpPr/>
      </dsp:nvSpPr>
      <dsp:spPr>
        <a:xfrm>
          <a:off x="547672" y="2964726"/>
          <a:ext cx="2872790" cy="1824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Initial Teacher Training  Partnership Manager</a:t>
          </a:r>
        </a:p>
      </dsp:txBody>
      <dsp:txXfrm>
        <a:off x="601102" y="3018156"/>
        <a:ext cx="2765930" cy="1717362"/>
      </dsp:txXfrm>
    </dsp:sp>
    <dsp:sp modelId="{A2CB890A-E01D-4046-AA11-4240AFC153AD}">
      <dsp:nvSpPr>
        <dsp:cNvPr id="0" name=""/>
        <dsp:cNvSpPr/>
      </dsp:nvSpPr>
      <dsp:spPr>
        <a:xfrm>
          <a:off x="3739662" y="2661487"/>
          <a:ext cx="2872790" cy="1824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FFC4A-4E26-4622-B582-740968A8C8F1}">
      <dsp:nvSpPr>
        <dsp:cNvPr id="0" name=""/>
        <dsp:cNvSpPr/>
      </dsp:nvSpPr>
      <dsp:spPr>
        <a:xfrm>
          <a:off x="4058861" y="2964726"/>
          <a:ext cx="2872790" cy="1824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Initial Teacher Training Partnership Coordinator </a:t>
          </a:r>
        </a:p>
      </dsp:txBody>
      <dsp:txXfrm>
        <a:off x="4112291" y="3018156"/>
        <a:ext cx="2765930" cy="17173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596C1-03B8-49AE-BAEB-274DB5F8DB85}">
      <dsp:nvSpPr>
        <dsp:cNvPr id="0" name=""/>
        <dsp:cNvSpPr/>
      </dsp:nvSpPr>
      <dsp:spPr>
        <a:xfrm>
          <a:off x="5783687" y="2779896"/>
          <a:ext cx="5080578" cy="402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20"/>
              </a:lnTo>
              <a:lnTo>
                <a:pt x="5080578" y="274620"/>
              </a:lnTo>
              <a:lnTo>
                <a:pt x="5080578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3A979-E6A4-40F3-92C7-9B3ACC92E9F5}">
      <dsp:nvSpPr>
        <dsp:cNvPr id="0" name=""/>
        <dsp:cNvSpPr/>
      </dsp:nvSpPr>
      <dsp:spPr>
        <a:xfrm>
          <a:off x="5783687" y="2779896"/>
          <a:ext cx="3387052" cy="402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20"/>
              </a:lnTo>
              <a:lnTo>
                <a:pt x="3387052" y="274620"/>
              </a:lnTo>
              <a:lnTo>
                <a:pt x="3387052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593DD-1164-4055-A192-DC6B7C25960F}">
      <dsp:nvSpPr>
        <dsp:cNvPr id="0" name=""/>
        <dsp:cNvSpPr/>
      </dsp:nvSpPr>
      <dsp:spPr>
        <a:xfrm>
          <a:off x="5783687" y="2779896"/>
          <a:ext cx="1693526" cy="402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20"/>
              </a:lnTo>
              <a:lnTo>
                <a:pt x="1693526" y="274620"/>
              </a:lnTo>
              <a:lnTo>
                <a:pt x="1693526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18B25-6126-4343-BE0D-75CEA8993558}">
      <dsp:nvSpPr>
        <dsp:cNvPr id="0" name=""/>
        <dsp:cNvSpPr/>
      </dsp:nvSpPr>
      <dsp:spPr>
        <a:xfrm>
          <a:off x="5737967" y="2779896"/>
          <a:ext cx="91440" cy="402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02DD-8B8A-4EBC-A79B-F2B6AA02AC9A}">
      <dsp:nvSpPr>
        <dsp:cNvPr id="0" name=""/>
        <dsp:cNvSpPr/>
      </dsp:nvSpPr>
      <dsp:spPr>
        <a:xfrm>
          <a:off x="4090160" y="2779896"/>
          <a:ext cx="1693526" cy="402982"/>
        </a:xfrm>
        <a:custGeom>
          <a:avLst/>
          <a:gdLst/>
          <a:ahLst/>
          <a:cxnLst/>
          <a:rect l="0" t="0" r="0" b="0"/>
          <a:pathLst>
            <a:path>
              <a:moveTo>
                <a:pt x="1693526" y="0"/>
              </a:moveTo>
              <a:lnTo>
                <a:pt x="1693526" y="274620"/>
              </a:lnTo>
              <a:lnTo>
                <a:pt x="0" y="274620"/>
              </a:lnTo>
              <a:lnTo>
                <a:pt x="0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BBAF4-3D0E-4466-8A60-E8CAFE480367}">
      <dsp:nvSpPr>
        <dsp:cNvPr id="0" name=""/>
        <dsp:cNvSpPr/>
      </dsp:nvSpPr>
      <dsp:spPr>
        <a:xfrm>
          <a:off x="2396634" y="2779896"/>
          <a:ext cx="3387052" cy="402982"/>
        </a:xfrm>
        <a:custGeom>
          <a:avLst/>
          <a:gdLst/>
          <a:ahLst/>
          <a:cxnLst/>
          <a:rect l="0" t="0" r="0" b="0"/>
          <a:pathLst>
            <a:path>
              <a:moveTo>
                <a:pt x="3387052" y="0"/>
              </a:moveTo>
              <a:lnTo>
                <a:pt x="3387052" y="274620"/>
              </a:lnTo>
              <a:lnTo>
                <a:pt x="0" y="274620"/>
              </a:lnTo>
              <a:lnTo>
                <a:pt x="0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FBEE-4888-4F7A-B1D3-2E1D8C29342C}">
      <dsp:nvSpPr>
        <dsp:cNvPr id="0" name=""/>
        <dsp:cNvSpPr/>
      </dsp:nvSpPr>
      <dsp:spPr>
        <a:xfrm>
          <a:off x="703108" y="2779896"/>
          <a:ext cx="5080578" cy="402982"/>
        </a:xfrm>
        <a:custGeom>
          <a:avLst/>
          <a:gdLst/>
          <a:ahLst/>
          <a:cxnLst/>
          <a:rect l="0" t="0" r="0" b="0"/>
          <a:pathLst>
            <a:path>
              <a:moveTo>
                <a:pt x="5080578" y="0"/>
              </a:moveTo>
              <a:lnTo>
                <a:pt x="5080578" y="274620"/>
              </a:lnTo>
              <a:lnTo>
                <a:pt x="0" y="274620"/>
              </a:lnTo>
              <a:lnTo>
                <a:pt x="0" y="402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0EB3-30FB-4F8B-BEE2-DAC3E70EA018}">
      <dsp:nvSpPr>
        <dsp:cNvPr id="0" name=""/>
        <dsp:cNvSpPr/>
      </dsp:nvSpPr>
      <dsp:spPr>
        <a:xfrm>
          <a:off x="5090880" y="1900032"/>
          <a:ext cx="1385612" cy="879863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39C3-3783-43A9-9C2C-D2DFFECF9EEB}">
      <dsp:nvSpPr>
        <dsp:cNvPr id="0" name=""/>
        <dsp:cNvSpPr/>
      </dsp:nvSpPr>
      <dsp:spPr>
        <a:xfrm>
          <a:off x="5244837" y="2046291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Equity and Inclusion </a:t>
          </a:r>
          <a:br>
            <a:rPr lang="en-GB" sz="1300" kern="1200" dirty="0"/>
          </a:br>
          <a:r>
            <a:rPr lang="en-GB" sz="1300" kern="1200" dirty="0"/>
            <a:t>Jane Cresswell</a:t>
          </a:r>
        </a:p>
      </dsp:txBody>
      <dsp:txXfrm>
        <a:off x="5270607" y="2072061"/>
        <a:ext cx="1334072" cy="828323"/>
      </dsp:txXfrm>
    </dsp:sp>
    <dsp:sp modelId="{57C23B1B-A831-411E-B206-124FB24670C8}">
      <dsp:nvSpPr>
        <dsp:cNvPr id="0" name=""/>
        <dsp:cNvSpPr/>
      </dsp:nvSpPr>
      <dsp:spPr>
        <a:xfrm>
          <a:off x="10301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49883-19BB-4DE5-A10E-FECCEF10126D}">
      <dsp:nvSpPr>
        <dsp:cNvPr id="0" name=""/>
        <dsp:cNvSpPr/>
      </dsp:nvSpPr>
      <dsp:spPr>
        <a:xfrm>
          <a:off x="164258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Raising Achievement Manager</a:t>
          </a:r>
          <a:br>
            <a:rPr lang="en-GB" sz="1300" kern="1200" dirty="0"/>
          </a:br>
          <a:endParaRPr lang="en-GB" sz="1300" kern="1200" dirty="0"/>
        </a:p>
      </dsp:txBody>
      <dsp:txXfrm>
        <a:off x="190028" y="3354907"/>
        <a:ext cx="1334072" cy="828323"/>
      </dsp:txXfrm>
    </dsp:sp>
    <dsp:sp modelId="{0EC14175-D4C9-4385-BB72-A331689D2E35}">
      <dsp:nvSpPr>
        <dsp:cNvPr id="0" name=""/>
        <dsp:cNvSpPr/>
      </dsp:nvSpPr>
      <dsp:spPr>
        <a:xfrm>
          <a:off x="1703828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5D97C-4F48-4EC4-8475-75AC71570621}">
      <dsp:nvSpPr>
        <dsp:cNvPr id="0" name=""/>
        <dsp:cNvSpPr/>
      </dsp:nvSpPr>
      <dsp:spPr>
        <a:xfrm>
          <a:off x="1857785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Inclusion Service Manager</a:t>
          </a:r>
          <a:br>
            <a:rPr lang="en-GB" sz="1300" kern="1200" dirty="0"/>
          </a:br>
          <a:endParaRPr lang="en-GB" sz="1300" kern="1200" dirty="0"/>
        </a:p>
      </dsp:txBody>
      <dsp:txXfrm>
        <a:off x="1883555" y="3354907"/>
        <a:ext cx="1334072" cy="828323"/>
      </dsp:txXfrm>
    </dsp:sp>
    <dsp:sp modelId="{2FFAAD7D-C303-4A75-856B-E112A26137BA}">
      <dsp:nvSpPr>
        <dsp:cNvPr id="0" name=""/>
        <dsp:cNvSpPr/>
      </dsp:nvSpPr>
      <dsp:spPr>
        <a:xfrm>
          <a:off x="3397354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851E5-0BF9-4DB9-8F4C-DCB80101EFAF}">
      <dsp:nvSpPr>
        <dsp:cNvPr id="0" name=""/>
        <dsp:cNvSpPr/>
      </dsp:nvSpPr>
      <dsp:spPr>
        <a:xfrm>
          <a:off x="3551311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Attendance Manager</a:t>
          </a:r>
          <a:br>
            <a:rPr lang="en-GB" sz="1300" kern="1200" dirty="0"/>
          </a:br>
          <a:endParaRPr lang="en-GB" sz="1300" kern="1200" dirty="0"/>
        </a:p>
      </dsp:txBody>
      <dsp:txXfrm>
        <a:off x="3577081" y="3354907"/>
        <a:ext cx="1334072" cy="828323"/>
      </dsp:txXfrm>
    </dsp:sp>
    <dsp:sp modelId="{7D2104C9-5647-4900-A8A4-D450913583C3}">
      <dsp:nvSpPr>
        <dsp:cNvPr id="0" name=""/>
        <dsp:cNvSpPr/>
      </dsp:nvSpPr>
      <dsp:spPr>
        <a:xfrm>
          <a:off x="5090880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2F136-4DE4-4A14-BAC5-F27AAA06B021}">
      <dsp:nvSpPr>
        <dsp:cNvPr id="0" name=""/>
        <dsp:cNvSpPr/>
      </dsp:nvSpPr>
      <dsp:spPr>
        <a:xfrm>
          <a:off x="5244837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SEND Service Manager</a:t>
          </a:r>
          <a:br>
            <a:rPr lang="en-GB" sz="1300" kern="1200" dirty="0"/>
          </a:br>
          <a:endParaRPr lang="en-GB" sz="1300" kern="1200" dirty="0"/>
        </a:p>
      </dsp:txBody>
      <dsp:txXfrm>
        <a:off x="5270607" y="3354907"/>
        <a:ext cx="1334072" cy="828323"/>
      </dsp:txXfrm>
    </dsp:sp>
    <dsp:sp modelId="{5C3AD1CF-A949-4FC6-A915-A7C981FBACF4}">
      <dsp:nvSpPr>
        <dsp:cNvPr id="0" name=""/>
        <dsp:cNvSpPr/>
      </dsp:nvSpPr>
      <dsp:spPr>
        <a:xfrm>
          <a:off x="6784407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49A20-132D-43C2-BD9E-2F71BCD48194}">
      <dsp:nvSpPr>
        <dsp:cNvPr id="0" name=""/>
        <dsp:cNvSpPr/>
      </dsp:nvSpPr>
      <dsp:spPr>
        <a:xfrm>
          <a:off x="6938364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Hearing Impairment Service Manager</a:t>
          </a:r>
          <a:br>
            <a:rPr lang="en-GB" sz="1300" kern="1200" dirty="0"/>
          </a:br>
          <a:endParaRPr lang="en-GB" sz="1300" kern="1200" dirty="0"/>
        </a:p>
      </dsp:txBody>
      <dsp:txXfrm>
        <a:off x="6964134" y="3354907"/>
        <a:ext cx="1334072" cy="828323"/>
      </dsp:txXfrm>
    </dsp:sp>
    <dsp:sp modelId="{0B7E1431-6339-4BC5-A033-B6531177426C}">
      <dsp:nvSpPr>
        <dsp:cNvPr id="0" name=""/>
        <dsp:cNvSpPr/>
      </dsp:nvSpPr>
      <dsp:spPr>
        <a:xfrm>
          <a:off x="8477933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A97FA-B084-48AB-8EC1-ACEFA7C90117}">
      <dsp:nvSpPr>
        <dsp:cNvPr id="0" name=""/>
        <dsp:cNvSpPr/>
      </dsp:nvSpPr>
      <dsp:spPr>
        <a:xfrm>
          <a:off x="8631890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Visual Impairment Service Manager</a:t>
          </a:r>
          <a:br>
            <a:rPr lang="en-GB" sz="1300" kern="1200" dirty="0"/>
          </a:br>
          <a:endParaRPr lang="en-GB" sz="1300" kern="1200" dirty="0"/>
        </a:p>
      </dsp:txBody>
      <dsp:txXfrm>
        <a:off x="8657660" y="3354907"/>
        <a:ext cx="1334072" cy="828323"/>
      </dsp:txXfrm>
    </dsp:sp>
    <dsp:sp modelId="{BB096577-985C-40AC-AED8-59C62E8863E6}">
      <dsp:nvSpPr>
        <dsp:cNvPr id="0" name=""/>
        <dsp:cNvSpPr/>
      </dsp:nvSpPr>
      <dsp:spPr>
        <a:xfrm>
          <a:off x="10171459" y="3182878"/>
          <a:ext cx="1385612" cy="87986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8E4E0-7CD1-4561-8E96-4F776BFE3FE8}">
      <dsp:nvSpPr>
        <dsp:cNvPr id="0" name=""/>
        <dsp:cNvSpPr/>
      </dsp:nvSpPr>
      <dsp:spPr>
        <a:xfrm>
          <a:off x="10325416" y="3329137"/>
          <a:ext cx="1385612" cy="879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u="none" kern="1200" dirty="0"/>
            <a:t>Principal Educational Psychologists </a:t>
          </a:r>
        </a:p>
      </dsp:txBody>
      <dsp:txXfrm>
        <a:off x="10351186" y="3354907"/>
        <a:ext cx="1334072" cy="828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6E1D4-2F30-4190-B701-C581F13D0544}">
      <dsp:nvSpPr>
        <dsp:cNvPr id="0" name=""/>
        <dsp:cNvSpPr/>
      </dsp:nvSpPr>
      <dsp:spPr>
        <a:xfrm>
          <a:off x="4983917" y="2346403"/>
          <a:ext cx="1834421" cy="436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68"/>
              </a:lnTo>
              <a:lnTo>
                <a:pt x="1834421" y="297468"/>
              </a:lnTo>
              <a:lnTo>
                <a:pt x="1834421" y="436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65D3A-8E43-4D34-97DB-F5AF770A7033}">
      <dsp:nvSpPr>
        <dsp:cNvPr id="0" name=""/>
        <dsp:cNvSpPr/>
      </dsp:nvSpPr>
      <dsp:spPr>
        <a:xfrm>
          <a:off x="4938197" y="2346403"/>
          <a:ext cx="91440" cy="436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32990-6D5E-425B-A2FA-4938B2A8A57B}">
      <dsp:nvSpPr>
        <dsp:cNvPr id="0" name=""/>
        <dsp:cNvSpPr/>
      </dsp:nvSpPr>
      <dsp:spPr>
        <a:xfrm>
          <a:off x="3103775" y="3735978"/>
          <a:ext cx="91440" cy="436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C37F-F128-478A-8474-82B11B0EDE2F}">
      <dsp:nvSpPr>
        <dsp:cNvPr id="0" name=""/>
        <dsp:cNvSpPr/>
      </dsp:nvSpPr>
      <dsp:spPr>
        <a:xfrm>
          <a:off x="3149495" y="2346403"/>
          <a:ext cx="1834421" cy="436509"/>
        </a:xfrm>
        <a:custGeom>
          <a:avLst/>
          <a:gdLst/>
          <a:ahLst/>
          <a:cxnLst/>
          <a:rect l="0" t="0" r="0" b="0"/>
          <a:pathLst>
            <a:path>
              <a:moveTo>
                <a:pt x="1834421" y="0"/>
              </a:moveTo>
              <a:lnTo>
                <a:pt x="1834421" y="297468"/>
              </a:lnTo>
              <a:lnTo>
                <a:pt x="0" y="297468"/>
              </a:lnTo>
              <a:lnTo>
                <a:pt x="0" y="436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4938197" y="956829"/>
          <a:ext cx="91440" cy="436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4233471" y="3763"/>
          <a:ext cx="1500890" cy="95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4400237" y="162190"/>
          <a:ext cx="1500890" cy="953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Head of Equity and Inclusion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Jane Cresswell</a:t>
          </a:r>
        </a:p>
      </dsp:txBody>
      <dsp:txXfrm>
        <a:off x="4428151" y="190104"/>
        <a:ext cx="1445062" cy="897237"/>
      </dsp:txXfrm>
    </dsp:sp>
    <dsp:sp modelId="{1F49F86D-0D80-4C29-AD9F-C283E7D6E6CB}">
      <dsp:nvSpPr>
        <dsp:cNvPr id="0" name=""/>
        <dsp:cNvSpPr/>
      </dsp:nvSpPr>
      <dsp:spPr>
        <a:xfrm>
          <a:off x="4233471" y="1393338"/>
          <a:ext cx="1500890" cy="95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4400237" y="1551765"/>
          <a:ext cx="1500890" cy="953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Attendance and Pupil Welfare Service Manager</a:t>
          </a:r>
        </a:p>
      </dsp:txBody>
      <dsp:txXfrm>
        <a:off x="4428151" y="1579679"/>
        <a:ext cx="1445062" cy="897237"/>
      </dsp:txXfrm>
    </dsp:sp>
    <dsp:sp modelId="{C2FC40A4-9951-4096-86D5-F24689794E1B}">
      <dsp:nvSpPr>
        <dsp:cNvPr id="0" name=""/>
        <dsp:cNvSpPr/>
      </dsp:nvSpPr>
      <dsp:spPr>
        <a:xfrm>
          <a:off x="2399049" y="2782912"/>
          <a:ext cx="1500890" cy="95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F9A30-90A7-4755-8FC8-84C1766E424E}">
      <dsp:nvSpPr>
        <dsp:cNvPr id="0" name=""/>
        <dsp:cNvSpPr/>
      </dsp:nvSpPr>
      <dsp:spPr>
        <a:xfrm>
          <a:off x="2565815" y="2941340"/>
          <a:ext cx="1500890" cy="953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Team Manager</a:t>
          </a:r>
          <a:br>
            <a:rPr lang="en-GB" sz="1400" kern="1200" dirty="0"/>
          </a:br>
          <a:endParaRPr lang="en-GB" sz="1400" kern="1200" dirty="0"/>
        </a:p>
      </dsp:txBody>
      <dsp:txXfrm>
        <a:off x="2593729" y="2969254"/>
        <a:ext cx="1445062" cy="897237"/>
      </dsp:txXfrm>
    </dsp:sp>
    <dsp:sp modelId="{33720F9C-DF7C-4749-8F11-618108659E02}">
      <dsp:nvSpPr>
        <dsp:cNvPr id="0" name=""/>
        <dsp:cNvSpPr/>
      </dsp:nvSpPr>
      <dsp:spPr>
        <a:xfrm>
          <a:off x="2399049" y="4172487"/>
          <a:ext cx="1500890" cy="95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9ECF1-AE1E-48B8-B47F-B57432D8650E}">
      <dsp:nvSpPr>
        <dsp:cNvPr id="0" name=""/>
        <dsp:cNvSpPr/>
      </dsp:nvSpPr>
      <dsp:spPr>
        <a:xfrm>
          <a:off x="2565815" y="4330914"/>
          <a:ext cx="1500890" cy="953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Education Welfare Officer - Multi Agency Safeguarding Hub</a:t>
          </a:r>
        </a:p>
      </dsp:txBody>
      <dsp:txXfrm>
        <a:off x="2593729" y="4358828"/>
        <a:ext cx="1445062" cy="897237"/>
      </dsp:txXfrm>
    </dsp:sp>
    <dsp:sp modelId="{FDF350AC-1187-479D-BA8B-0C1D8B39138D}">
      <dsp:nvSpPr>
        <dsp:cNvPr id="0" name=""/>
        <dsp:cNvSpPr/>
      </dsp:nvSpPr>
      <dsp:spPr>
        <a:xfrm>
          <a:off x="4233471" y="2782912"/>
          <a:ext cx="1500890" cy="95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D804F-86BC-4376-830D-63962BE7B895}">
      <dsp:nvSpPr>
        <dsp:cNvPr id="0" name=""/>
        <dsp:cNvSpPr/>
      </dsp:nvSpPr>
      <dsp:spPr>
        <a:xfrm>
          <a:off x="4400237" y="2941340"/>
          <a:ext cx="1500890" cy="953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Elective Home Education Officer x2 </a:t>
          </a:r>
        </a:p>
      </dsp:txBody>
      <dsp:txXfrm>
        <a:off x="4428151" y="2969254"/>
        <a:ext cx="1445062" cy="897237"/>
      </dsp:txXfrm>
    </dsp:sp>
    <dsp:sp modelId="{13906D6F-68C1-41F5-B46C-C9E31BBFC9F4}">
      <dsp:nvSpPr>
        <dsp:cNvPr id="0" name=""/>
        <dsp:cNvSpPr/>
      </dsp:nvSpPr>
      <dsp:spPr>
        <a:xfrm>
          <a:off x="6067893" y="2782912"/>
          <a:ext cx="1500890" cy="953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DC7E4-D3C4-4362-8D21-E0B1D74D791E}">
      <dsp:nvSpPr>
        <dsp:cNvPr id="0" name=""/>
        <dsp:cNvSpPr/>
      </dsp:nvSpPr>
      <dsp:spPr>
        <a:xfrm>
          <a:off x="6234659" y="2941340"/>
          <a:ext cx="1500890" cy="953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Education Welfare Officers x10</a:t>
          </a:r>
        </a:p>
      </dsp:txBody>
      <dsp:txXfrm>
        <a:off x="6262573" y="2969254"/>
        <a:ext cx="1445062" cy="8972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981FB-A365-43FE-ADCF-283A59B1860C}">
      <dsp:nvSpPr>
        <dsp:cNvPr id="0" name=""/>
        <dsp:cNvSpPr/>
      </dsp:nvSpPr>
      <dsp:spPr>
        <a:xfrm>
          <a:off x="6487664" y="3874719"/>
          <a:ext cx="1902111" cy="452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44"/>
              </a:lnTo>
              <a:lnTo>
                <a:pt x="1902111" y="308444"/>
              </a:lnTo>
              <a:lnTo>
                <a:pt x="1902111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9F76B-2AA8-4D51-B2D8-3F9030D8A026}">
      <dsp:nvSpPr>
        <dsp:cNvPr id="0" name=""/>
        <dsp:cNvSpPr/>
      </dsp:nvSpPr>
      <dsp:spPr>
        <a:xfrm>
          <a:off x="6441944" y="3874719"/>
          <a:ext cx="91440" cy="452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32990-6D5E-425B-A2FA-4938B2A8A57B}">
      <dsp:nvSpPr>
        <dsp:cNvPr id="0" name=""/>
        <dsp:cNvSpPr/>
      </dsp:nvSpPr>
      <dsp:spPr>
        <a:xfrm>
          <a:off x="4585552" y="3874719"/>
          <a:ext cx="1902111" cy="452616"/>
        </a:xfrm>
        <a:custGeom>
          <a:avLst/>
          <a:gdLst/>
          <a:ahLst/>
          <a:cxnLst/>
          <a:rect l="0" t="0" r="0" b="0"/>
          <a:pathLst>
            <a:path>
              <a:moveTo>
                <a:pt x="1902111" y="0"/>
              </a:moveTo>
              <a:lnTo>
                <a:pt x="1902111" y="308444"/>
              </a:lnTo>
              <a:lnTo>
                <a:pt x="0" y="308444"/>
              </a:lnTo>
              <a:lnTo>
                <a:pt x="0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7E30E-C8EB-44AA-9EB2-89D09BC96A2E}">
      <dsp:nvSpPr>
        <dsp:cNvPr id="0" name=""/>
        <dsp:cNvSpPr/>
      </dsp:nvSpPr>
      <dsp:spPr>
        <a:xfrm>
          <a:off x="4110025" y="2433870"/>
          <a:ext cx="2377639" cy="452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44"/>
              </a:lnTo>
              <a:lnTo>
                <a:pt x="2377639" y="308444"/>
              </a:lnTo>
              <a:lnTo>
                <a:pt x="2377639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02937-DB6C-4288-8955-CFC14425826E}">
      <dsp:nvSpPr>
        <dsp:cNvPr id="0" name=""/>
        <dsp:cNvSpPr/>
      </dsp:nvSpPr>
      <dsp:spPr>
        <a:xfrm>
          <a:off x="1732385" y="3874719"/>
          <a:ext cx="951055" cy="452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44"/>
              </a:lnTo>
              <a:lnTo>
                <a:pt x="951055" y="308444"/>
              </a:lnTo>
              <a:lnTo>
                <a:pt x="951055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7E94B-6B00-46EA-A605-FFA972590637}">
      <dsp:nvSpPr>
        <dsp:cNvPr id="0" name=""/>
        <dsp:cNvSpPr/>
      </dsp:nvSpPr>
      <dsp:spPr>
        <a:xfrm>
          <a:off x="781330" y="3874719"/>
          <a:ext cx="951055" cy="452616"/>
        </a:xfrm>
        <a:custGeom>
          <a:avLst/>
          <a:gdLst/>
          <a:ahLst/>
          <a:cxnLst/>
          <a:rect l="0" t="0" r="0" b="0"/>
          <a:pathLst>
            <a:path>
              <a:moveTo>
                <a:pt x="951055" y="0"/>
              </a:moveTo>
              <a:lnTo>
                <a:pt x="951055" y="308444"/>
              </a:lnTo>
              <a:lnTo>
                <a:pt x="0" y="308444"/>
              </a:lnTo>
              <a:lnTo>
                <a:pt x="0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C37F-F128-478A-8474-82B11B0EDE2F}">
      <dsp:nvSpPr>
        <dsp:cNvPr id="0" name=""/>
        <dsp:cNvSpPr/>
      </dsp:nvSpPr>
      <dsp:spPr>
        <a:xfrm>
          <a:off x="1732385" y="2433870"/>
          <a:ext cx="2377639" cy="452616"/>
        </a:xfrm>
        <a:custGeom>
          <a:avLst/>
          <a:gdLst/>
          <a:ahLst/>
          <a:cxnLst/>
          <a:rect l="0" t="0" r="0" b="0"/>
          <a:pathLst>
            <a:path>
              <a:moveTo>
                <a:pt x="2377639" y="0"/>
              </a:moveTo>
              <a:lnTo>
                <a:pt x="2377639" y="308444"/>
              </a:lnTo>
              <a:lnTo>
                <a:pt x="0" y="308444"/>
              </a:lnTo>
              <a:lnTo>
                <a:pt x="0" y="452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4064305" y="993021"/>
          <a:ext cx="91440" cy="452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6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3331888" y="4787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3504807" y="169060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Head of Equity and Inclusion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Jane Cresswell</a:t>
          </a:r>
        </a:p>
      </dsp:txBody>
      <dsp:txXfrm>
        <a:off x="3533751" y="198004"/>
        <a:ext cx="1498384" cy="930345"/>
      </dsp:txXfrm>
    </dsp:sp>
    <dsp:sp modelId="{1F49F86D-0D80-4C29-AD9F-C283E7D6E6CB}">
      <dsp:nvSpPr>
        <dsp:cNvPr id="0" name=""/>
        <dsp:cNvSpPr/>
      </dsp:nvSpPr>
      <dsp:spPr>
        <a:xfrm>
          <a:off x="3331888" y="1445637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3504807" y="1609910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Inclusion Service Manager</a:t>
          </a:r>
          <a:br>
            <a:rPr lang="en-GB" sz="1400" kern="1200" dirty="0"/>
          </a:br>
          <a:endParaRPr lang="en-GB" sz="1400" kern="1200" dirty="0"/>
        </a:p>
      </dsp:txBody>
      <dsp:txXfrm>
        <a:off x="3533751" y="1638854"/>
        <a:ext cx="1498384" cy="930345"/>
      </dsp:txXfrm>
    </dsp:sp>
    <dsp:sp modelId="{C2FC40A4-9951-4096-86D5-F24689794E1B}">
      <dsp:nvSpPr>
        <dsp:cNvPr id="0" name=""/>
        <dsp:cNvSpPr/>
      </dsp:nvSpPr>
      <dsp:spPr>
        <a:xfrm>
          <a:off x="954249" y="2886486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F9A30-90A7-4755-8FC8-84C1766E424E}">
      <dsp:nvSpPr>
        <dsp:cNvPr id="0" name=""/>
        <dsp:cNvSpPr/>
      </dsp:nvSpPr>
      <dsp:spPr>
        <a:xfrm>
          <a:off x="1127168" y="3050759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Senior Education Officer</a:t>
          </a:r>
          <a:br>
            <a:rPr lang="en-GB" sz="1400" kern="1200" dirty="0"/>
          </a:br>
          <a:endParaRPr lang="en-GB" sz="1400" kern="1200" dirty="0"/>
        </a:p>
      </dsp:txBody>
      <dsp:txXfrm>
        <a:off x="1156112" y="3079703"/>
        <a:ext cx="1498384" cy="930345"/>
      </dsp:txXfrm>
    </dsp:sp>
    <dsp:sp modelId="{EDAC1214-DC55-489F-BDF7-744C104D8BEC}">
      <dsp:nvSpPr>
        <dsp:cNvPr id="0" name=""/>
        <dsp:cNvSpPr/>
      </dsp:nvSpPr>
      <dsp:spPr>
        <a:xfrm>
          <a:off x="3193" y="4327335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CB8A4-97B0-474C-A0A8-375C1591EE6B}">
      <dsp:nvSpPr>
        <dsp:cNvPr id="0" name=""/>
        <dsp:cNvSpPr/>
      </dsp:nvSpPr>
      <dsp:spPr>
        <a:xfrm>
          <a:off x="176112" y="4491608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Alternative Provision Lead</a:t>
          </a:r>
        </a:p>
      </dsp:txBody>
      <dsp:txXfrm>
        <a:off x="205056" y="4520552"/>
        <a:ext cx="1498384" cy="930345"/>
      </dsp:txXfrm>
    </dsp:sp>
    <dsp:sp modelId="{E2D6C470-A225-418C-AFA4-98D31325211F}">
      <dsp:nvSpPr>
        <dsp:cNvPr id="0" name=""/>
        <dsp:cNvSpPr/>
      </dsp:nvSpPr>
      <dsp:spPr>
        <a:xfrm>
          <a:off x="1905305" y="4327335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920BF-E500-4219-9DAD-DCC20272C9A0}">
      <dsp:nvSpPr>
        <dsp:cNvPr id="0" name=""/>
        <dsp:cNvSpPr/>
      </dsp:nvSpPr>
      <dsp:spPr>
        <a:xfrm>
          <a:off x="2078224" y="4491608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Education Inclusion Officer x5</a:t>
          </a:r>
        </a:p>
      </dsp:txBody>
      <dsp:txXfrm>
        <a:off x="2107168" y="4520552"/>
        <a:ext cx="1498384" cy="930345"/>
      </dsp:txXfrm>
    </dsp:sp>
    <dsp:sp modelId="{84B5891F-10D6-4C6F-8BD4-353C286777EA}">
      <dsp:nvSpPr>
        <dsp:cNvPr id="0" name=""/>
        <dsp:cNvSpPr/>
      </dsp:nvSpPr>
      <dsp:spPr>
        <a:xfrm>
          <a:off x="5709527" y="2886486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FC0DF-EAA4-46A8-A341-CF66DDEE2CCE}">
      <dsp:nvSpPr>
        <dsp:cNvPr id="0" name=""/>
        <dsp:cNvSpPr/>
      </dsp:nvSpPr>
      <dsp:spPr>
        <a:xfrm>
          <a:off x="5882446" y="3050759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Behaviour Outreach Support Service  Team Manager</a:t>
          </a:r>
        </a:p>
      </dsp:txBody>
      <dsp:txXfrm>
        <a:off x="5911390" y="3079703"/>
        <a:ext cx="1498384" cy="930345"/>
      </dsp:txXfrm>
    </dsp:sp>
    <dsp:sp modelId="{33720F9C-DF7C-4749-8F11-618108659E02}">
      <dsp:nvSpPr>
        <dsp:cNvPr id="0" name=""/>
        <dsp:cNvSpPr/>
      </dsp:nvSpPr>
      <dsp:spPr>
        <a:xfrm>
          <a:off x="3807416" y="4327335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9ECF1-AE1E-48B8-B47F-B57432D8650E}">
      <dsp:nvSpPr>
        <dsp:cNvPr id="0" name=""/>
        <dsp:cNvSpPr/>
      </dsp:nvSpPr>
      <dsp:spPr>
        <a:xfrm>
          <a:off x="3980335" y="4491608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BOSS CPD Senior Officer</a:t>
          </a:r>
        </a:p>
      </dsp:txBody>
      <dsp:txXfrm>
        <a:off x="4009279" y="4520552"/>
        <a:ext cx="1498384" cy="930345"/>
      </dsp:txXfrm>
    </dsp:sp>
    <dsp:sp modelId="{67325096-7A43-47CB-9A9B-D542C13A7222}">
      <dsp:nvSpPr>
        <dsp:cNvPr id="0" name=""/>
        <dsp:cNvSpPr/>
      </dsp:nvSpPr>
      <dsp:spPr>
        <a:xfrm>
          <a:off x="5709527" y="4327335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5BCE5-492E-450F-94EA-334C8770A96F}">
      <dsp:nvSpPr>
        <dsp:cNvPr id="0" name=""/>
        <dsp:cNvSpPr/>
      </dsp:nvSpPr>
      <dsp:spPr>
        <a:xfrm>
          <a:off x="5882446" y="4491608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BOSS Families Senior Officer</a:t>
          </a:r>
        </a:p>
      </dsp:txBody>
      <dsp:txXfrm>
        <a:off x="5911390" y="4520552"/>
        <a:ext cx="1498384" cy="930345"/>
      </dsp:txXfrm>
    </dsp:sp>
    <dsp:sp modelId="{97F7B179-4FE2-4D26-94B4-BAA87C1FCDF0}">
      <dsp:nvSpPr>
        <dsp:cNvPr id="0" name=""/>
        <dsp:cNvSpPr/>
      </dsp:nvSpPr>
      <dsp:spPr>
        <a:xfrm>
          <a:off x="7611639" y="4327335"/>
          <a:ext cx="1556272" cy="988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40214-0ED9-4718-B05C-E2F410090003}">
      <dsp:nvSpPr>
        <dsp:cNvPr id="0" name=""/>
        <dsp:cNvSpPr/>
      </dsp:nvSpPr>
      <dsp:spPr>
        <a:xfrm>
          <a:off x="7784558" y="4491608"/>
          <a:ext cx="1556272" cy="988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BOSS Officer x12</a:t>
          </a:r>
        </a:p>
      </dsp:txBody>
      <dsp:txXfrm>
        <a:off x="7813502" y="4520552"/>
        <a:ext cx="1498384" cy="9303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97D01-2936-402D-B4AF-B97529678249}">
      <dsp:nvSpPr>
        <dsp:cNvPr id="0" name=""/>
        <dsp:cNvSpPr/>
      </dsp:nvSpPr>
      <dsp:spPr>
        <a:xfrm>
          <a:off x="5672113" y="2411003"/>
          <a:ext cx="3772974" cy="448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911"/>
              </a:lnTo>
              <a:lnTo>
                <a:pt x="3772974" y="305911"/>
              </a:lnTo>
              <a:lnTo>
                <a:pt x="3772974" y="448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545DC-82C8-46DE-A137-04657F296970}">
      <dsp:nvSpPr>
        <dsp:cNvPr id="0" name=""/>
        <dsp:cNvSpPr/>
      </dsp:nvSpPr>
      <dsp:spPr>
        <a:xfrm>
          <a:off x="5672113" y="2411003"/>
          <a:ext cx="1886487" cy="448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911"/>
              </a:lnTo>
              <a:lnTo>
                <a:pt x="1886487" y="305911"/>
              </a:lnTo>
              <a:lnTo>
                <a:pt x="1886487" y="448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6E1D4-2F30-4190-B701-C581F13D0544}">
      <dsp:nvSpPr>
        <dsp:cNvPr id="0" name=""/>
        <dsp:cNvSpPr/>
      </dsp:nvSpPr>
      <dsp:spPr>
        <a:xfrm>
          <a:off x="5626393" y="2411003"/>
          <a:ext cx="91440" cy="4488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65D3A-8E43-4D34-97DB-F5AF770A7033}">
      <dsp:nvSpPr>
        <dsp:cNvPr id="0" name=""/>
        <dsp:cNvSpPr/>
      </dsp:nvSpPr>
      <dsp:spPr>
        <a:xfrm>
          <a:off x="3785625" y="2411003"/>
          <a:ext cx="1886487" cy="448898"/>
        </a:xfrm>
        <a:custGeom>
          <a:avLst/>
          <a:gdLst/>
          <a:ahLst/>
          <a:cxnLst/>
          <a:rect l="0" t="0" r="0" b="0"/>
          <a:pathLst>
            <a:path>
              <a:moveTo>
                <a:pt x="1886487" y="0"/>
              </a:moveTo>
              <a:lnTo>
                <a:pt x="1886487" y="305911"/>
              </a:lnTo>
              <a:lnTo>
                <a:pt x="0" y="305911"/>
              </a:lnTo>
              <a:lnTo>
                <a:pt x="0" y="448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32990-6D5E-425B-A2FA-4938B2A8A57B}">
      <dsp:nvSpPr>
        <dsp:cNvPr id="0" name=""/>
        <dsp:cNvSpPr/>
      </dsp:nvSpPr>
      <dsp:spPr>
        <a:xfrm>
          <a:off x="1853418" y="3840017"/>
          <a:ext cx="91440" cy="4488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C37F-F128-478A-8474-82B11B0EDE2F}">
      <dsp:nvSpPr>
        <dsp:cNvPr id="0" name=""/>
        <dsp:cNvSpPr/>
      </dsp:nvSpPr>
      <dsp:spPr>
        <a:xfrm>
          <a:off x="1899138" y="2411003"/>
          <a:ext cx="3772974" cy="448898"/>
        </a:xfrm>
        <a:custGeom>
          <a:avLst/>
          <a:gdLst/>
          <a:ahLst/>
          <a:cxnLst/>
          <a:rect l="0" t="0" r="0" b="0"/>
          <a:pathLst>
            <a:path>
              <a:moveTo>
                <a:pt x="3772974" y="0"/>
              </a:moveTo>
              <a:lnTo>
                <a:pt x="3772974" y="305911"/>
              </a:lnTo>
              <a:lnTo>
                <a:pt x="0" y="305911"/>
              </a:lnTo>
              <a:lnTo>
                <a:pt x="0" y="448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9078C-B58F-470C-834D-F5F00445855E}">
      <dsp:nvSpPr>
        <dsp:cNvPr id="0" name=""/>
        <dsp:cNvSpPr/>
      </dsp:nvSpPr>
      <dsp:spPr>
        <a:xfrm>
          <a:off x="5626393" y="981989"/>
          <a:ext cx="91440" cy="4488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ADDDA-8492-4B59-B228-516BD88A1EA5}">
      <dsp:nvSpPr>
        <dsp:cNvPr id="0" name=""/>
        <dsp:cNvSpPr/>
      </dsp:nvSpPr>
      <dsp:spPr>
        <a:xfrm>
          <a:off x="4900368" y="1874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FADFE-790D-44BC-9575-8FF88DD21B33}">
      <dsp:nvSpPr>
        <dsp:cNvPr id="0" name=""/>
        <dsp:cNvSpPr/>
      </dsp:nvSpPr>
      <dsp:spPr>
        <a:xfrm>
          <a:off x="5071867" y="164797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Head of Equity and Inclusion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Jane Cresswell</a:t>
          </a:r>
        </a:p>
      </dsp:txBody>
      <dsp:txXfrm>
        <a:off x="5100574" y="193504"/>
        <a:ext cx="1486075" cy="922701"/>
      </dsp:txXfrm>
    </dsp:sp>
    <dsp:sp modelId="{1F49F86D-0D80-4C29-AD9F-C283E7D6E6CB}">
      <dsp:nvSpPr>
        <dsp:cNvPr id="0" name=""/>
        <dsp:cNvSpPr/>
      </dsp:nvSpPr>
      <dsp:spPr>
        <a:xfrm>
          <a:off x="4900368" y="1430888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74EDA-7E95-416E-9CB7-C2579105AD17}">
      <dsp:nvSpPr>
        <dsp:cNvPr id="0" name=""/>
        <dsp:cNvSpPr/>
      </dsp:nvSpPr>
      <dsp:spPr>
        <a:xfrm>
          <a:off x="5071867" y="1593812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Service Manager/Qualified Teacher for the Visually Impaired</a:t>
          </a:r>
        </a:p>
      </dsp:txBody>
      <dsp:txXfrm>
        <a:off x="5100574" y="1622519"/>
        <a:ext cx="1486075" cy="922701"/>
      </dsp:txXfrm>
    </dsp:sp>
    <dsp:sp modelId="{C2FC40A4-9951-4096-86D5-F24689794E1B}">
      <dsp:nvSpPr>
        <dsp:cNvPr id="0" name=""/>
        <dsp:cNvSpPr/>
      </dsp:nvSpPr>
      <dsp:spPr>
        <a:xfrm>
          <a:off x="1127393" y="2859902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F9A30-90A7-4755-8FC8-84C1766E424E}">
      <dsp:nvSpPr>
        <dsp:cNvPr id="0" name=""/>
        <dsp:cNvSpPr/>
      </dsp:nvSpPr>
      <dsp:spPr>
        <a:xfrm>
          <a:off x="1298892" y="3022826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Acting Lead Teacher/Qualified Teacher for the Visually Impaired</a:t>
          </a:r>
        </a:p>
      </dsp:txBody>
      <dsp:txXfrm>
        <a:off x="1327599" y="3051533"/>
        <a:ext cx="1486075" cy="922701"/>
      </dsp:txXfrm>
    </dsp:sp>
    <dsp:sp modelId="{33720F9C-DF7C-4749-8F11-618108659E02}">
      <dsp:nvSpPr>
        <dsp:cNvPr id="0" name=""/>
        <dsp:cNvSpPr/>
      </dsp:nvSpPr>
      <dsp:spPr>
        <a:xfrm>
          <a:off x="1127393" y="4288916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9ECF1-AE1E-48B8-B47F-B57432D8650E}">
      <dsp:nvSpPr>
        <dsp:cNvPr id="0" name=""/>
        <dsp:cNvSpPr/>
      </dsp:nvSpPr>
      <dsp:spPr>
        <a:xfrm>
          <a:off x="1298892" y="4451840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Specialist Technical Support Assistants x4</a:t>
          </a:r>
        </a:p>
      </dsp:txBody>
      <dsp:txXfrm>
        <a:off x="1327599" y="4480547"/>
        <a:ext cx="1486075" cy="922701"/>
      </dsp:txXfrm>
    </dsp:sp>
    <dsp:sp modelId="{FDF350AC-1187-479D-BA8B-0C1D8B39138D}">
      <dsp:nvSpPr>
        <dsp:cNvPr id="0" name=""/>
        <dsp:cNvSpPr/>
      </dsp:nvSpPr>
      <dsp:spPr>
        <a:xfrm>
          <a:off x="3013881" y="2859902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D804F-86BC-4376-830D-63962BE7B895}">
      <dsp:nvSpPr>
        <dsp:cNvPr id="0" name=""/>
        <dsp:cNvSpPr/>
      </dsp:nvSpPr>
      <dsp:spPr>
        <a:xfrm>
          <a:off x="3185379" y="3022826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Qualified Teacher for the Visually Impaired</a:t>
          </a:r>
        </a:p>
      </dsp:txBody>
      <dsp:txXfrm>
        <a:off x="3214086" y="3051533"/>
        <a:ext cx="1486075" cy="922701"/>
      </dsp:txXfrm>
    </dsp:sp>
    <dsp:sp modelId="{13906D6F-68C1-41F5-B46C-C9E31BBFC9F4}">
      <dsp:nvSpPr>
        <dsp:cNvPr id="0" name=""/>
        <dsp:cNvSpPr/>
      </dsp:nvSpPr>
      <dsp:spPr>
        <a:xfrm>
          <a:off x="4900368" y="2859902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DC7E4-D3C4-4362-8D21-E0B1D74D791E}">
      <dsp:nvSpPr>
        <dsp:cNvPr id="0" name=""/>
        <dsp:cNvSpPr/>
      </dsp:nvSpPr>
      <dsp:spPr>
        <a:xfrm>
          <a:off x="5071867" y="3022826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Qualified Teacher for the Visually Impaired</a:t>
          </a:r>
          <a:br>
            <a:rPr lang="en-GB" sz="1400" kern="1200" dirty="0"/>
          </a:br>
          <a:endParaRPr lang="en-GB" sz="1400" kern="1200" dirty="0"/>
        </a:p>
      </dsp:txBody>
      <dsp:txXfrm>
        <a:off x="5100574" y="3051533"/>
        <a:ext cx="1486075" cy="922701"/>
      </dsp:txXfrm>
    </dsp:sp>
    <dsp:sp modelId="{C8B2A6C6-A448-4B91-8D25-AAEEB89BE89A}">
      <dsp:nvSpPr>
        <dsp:cNvPr id="0" name=""/>
        <dsp:cNvSpPr/>
      </dsp:nvSpPr>
      <dsp:spPr>
        <a:xfrm>
          <a:off x="6786855" y="2859902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184DC-29B1-467E-855F-A1BCFFAA93E1}">
      <dsp:nvSpPr>
        <dsp:cNvPr id="0" name=""/>
        <dsp:cNvSpPr/>
      </dsp:nvSpPr>
      <dsp:spPr>
        <a:xfrm>
          <a:off x="6958354" y="3022826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Teacher for the Visually Impaired</a:t>
          </a:r>
          <a:br>
            <a:rPr lang="en-GB" sz="1400" kern="1200" dirty="0"/>
          </a:br>
          <a:endParaRPr lang="en-GB" sz="1400" kern="1200" dirty="0"/>
        </a:p>
      </dsp:txBody>
      <dsp:txXfrm>
        <a:off x="6987061" y="3051533"/>
        <a:ext cx="1486075" cy="922701"/>
      </dsp:txXfrm>
    </dsp:sp>
    <dsp:sp modelId="{82EAE5C6-232E-49D7-A174-59C1637616E3}">
      <dsp:nvSpPr>
        <dsp:cNvPr id="0" name=""/>
        <dsp:cNvSpPr/>
      </dsp:nvSpPr>
      <dsp:spPr>
        <a:xfrm>
          <a:off x="8673342" y="2859902"/>
          <a:ext cx="1543489" cy="98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1F43C-E067-4B1C-9A5A-8446CE1A8E5B}">
      <dsp:nvSpPr>
        <dsp:cNvPr id="0" name=""/>
        <dsp:cNvSpPr/>
      </dsp:nvSpPr>
      <dsp:spPr>
        <a:xfrm>
          <a:off x="8844841" y="3022826"/>
          <a:ext cx="1543489" cy="980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Registered Qualified </a:t>
          </a:r>
          <a:r>
            <a:rPr lang="en-GB" sz="1400" kern="1200" dirty="0" err="1"/>
            <a:t>Habilitation</a:t>
          </a:r>
          <a:r>
            <a:rPr lang="en-GB" sz="1400" kern="1200" dirty="0"/>
            <a:t> Specialists</a:t>
          </a:r>
        </a:p>
      </dsp:txBody>
      <dsp:txXfrm>
        <a:off x="8873548" y="3051533"/>
        <a:ext cx="1486075" cy="922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B12A7-DE52-416F-AD30-F38B955AE50A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1388E-CDFC-48CF-9A8A-F545EE8FA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0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Andy Hood is on</a:t>
            </a:r>
            <a:r>
              <a:rPr lang="en-GB" baseline="0" dirty="0"/>
              <a:t> secondment as AD from 31/3/22 until 1/4/23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571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 x Apprentice</a:t>
            </a:r>
            <a:r>
              <a:rPr lang="en-GB" baseline="0" dirty="0"/>
              <a:t> posts have been transferred to SGO and CIC Admin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35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Stronger Family Support Workers are temp until 31/3/2024 except seconded SFSWs. </a:t>
            </a:r>
          </a:p>
          <a:p>
            <a:r>
              <a:rPr lang="en-GB" baseline="0" dirty="0"/>
              <a:t>Craig Bonnett started his temp contract 9/1/2020</a:t>
            </a:r>
          </a:p>
          <a:p>
            <a:r>
              <a:rPr lang="en-GB" baseline="0" dirty="0"/>
              <a:t>J058142 is Zoe Pollitt’s substantive post whilst she is acting up in PAFSS North until 30/9/22. Grade is DMBC LA</a:t>
            </a:r>
          </a:p>
          <a:p>
            <a:r>
              <a:rPr lang="en-GB" baseline="0" dirty="0"/>
              <a:t>Joanne Nelson and Dawn Wilks are on secondment to DMBC</a:t>
            </a:r>
          </a:p>
          <a:p>
            <a:r>
              <a:rPr lang="en-GB" baseline="0" dirty="0"/>
              <a:t>Andrea Stevenson – FSW in PAFSS South is on secondment to PAFSS Central as Parenting Support Worker until 31/3/24</a:t>
            </a:r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763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4">
              <a:defRPr/>
            </a:pPr>
            <a:r>
              <a:rPr lang="en-GB" baseline="0" dirty="0"/>
              <a:t>1 x SW post has been deleted in H&amp;PS East 2 and moved to H&amp;PS East 1 which is occupied by </a:t>
            </a:r>
            <a:r>
              <a:rPr lang="en-GB" baseline="0" dirty="0" err="1"/>
              <a:t>Nomsa</a:t>
            </a:r>
            <a:r>
              <a:rPr lang="en-GB" baseline="0" dirty="0"/>
              <a:t> </a:t>
            </a:r>
            <a:r>
              <a:rPr lang="en-GB" baseline="0" dirty="0" err="1"/>
              <a:t>Fairhurst</a:t>
            </a:r>
            <a:r>
              <a:rPr lang="en-GB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157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4">
              <a:defRPr/>
            </a:pPr>
            <a:r>
              <a:rPr lang="en-GB" baseline="0" dirty="0"/>
              <a:t>1 x SW post has been deleted in H&amp;PS East 2 and moved to H&amp;PS East 1 which is occupied by </a:t>
            </a:r>
            <a:r>
              <a:rPr lang="en-GB" baseline="0" dirty="0" err="1"/>
              <a:t>Nomsa</a:t>
            </a:r>
            <a:r>
              <a:rPr lang="en-GB" baseline="0" dirty="0"/>
              <a:t> </a:t>
            </a:r>
            <a:r>
              <a:rPr lang="en-GB" baseline="0" dirty="0" err="1"/>
              <a:t>Fairhurst</a:t>
            </a:r>
            <a:r>
              <a:rPr lang="en-GB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328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4">
              <a:defRPr/>
            </a:pPr>
            <a:r>
              <a:rPr lang="en-GB" baseline="0" dirty="0"/>
              <a:t>North 2 have increased budget FTE of SWs from 5 to 6 from 26/5/21. VR1 49</a:t>
            </a:r>
          </a:p>
          <a:p>
            <a:pPr defTabSz="915584">
              <a:defRPr/>
            </a:pPr>
            <a:r>
              <a:rPr lang="en-GB" baseline="0" dirty="0"/>
              <a:t>Rachel Watson is seconded to MOSAIC for 12 months until 14/5/23</a:t>
            </a:r>
          </a:p>
          <a:p>
            <a:pPr defTabSz="915584">
              <a:defRPr/>
            </a:pPr>
            <a:r>
              <a:rPr lang="en-GB" baseline="0" dirty="0"/>
              <a:t>*Julie Nowodny is seconded to AP in North 1 until June 2023. Substantive post is SNR SW </a:t>
            </a:r>
          </a:p>
          <a:p>
            <a:pPr defTabSz="915584">
              <a:defRPr/>
            </a:pPr>
            <a:r>
              <a:rPr lang="en-GB" baseline="0" dirty="0"/>
              <a:t>Vacant Service Manager is Emma Smith’s substantive post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64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4">
              <a:defRPr/>
            </a:pPr>
            <a:r>
              <a:rPr lang="en-GB" baseline="0" dirty="0"/>
              <a:t>IFT social workers have come across from 6/7/20. CIC 1 = 1, CIC 2 = 2, CIC 3 = 2</a:t>
            </a:r>
          </a:p>
          <a:p>
            <a:pPr defTabSz="915584">
              <a:defRPr/>
            </a:pPr>
            <a:r>
              <a:rPr lang="en-GB" baseline="0" dirty="0"/>
              <a:t>*Social Worker post in CIC 3 is Sam Srivastava’s substantive post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773A-3727-46B7-B244-7AECF532D88D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77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4">
              <a:defRPr/>
            </a:pPr>
            <a:r>
              <a:rPr lang="en-GB" baseline="0" dirty="0"/>
              <a:t>Alana Higgins is temporarily redeployed to the MOSAIC project until 14/5/22. Her substantive post is a Personal Advisor post in IFT 3</a:t>
            </a:r>
          </a:p>
          <a:p>
            <a:pPr defTabSz="915584"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773A-3727-46B7-B244-7AECF532D88D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97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i="1" baseline="0" dirty="0"/>
              <a:t>Kim Roe is temporarily on Nights until 30/9/21. Substantive post is as RCO @Oaklands. Post deleted as not a vacancy</a:t>
            </a:r>
          </a:p>
          <a:p>
            <a:pPr>
              <a:spcBef>
                <a:spcPct val="0"/>
              </a:spcBef>
            </a:pPr>
            <a:r>
              <a:rPr lang="en-GB" altLang="en-US" i="1" dirty="0"/>
              <a:t>Laura Foster, Robyn Atkinson, Eddie Ruddy and Olga Sienkiewicz</a:t>
            </a:r>
            <a:r>
              <a:rPr lang="en-GB" altLang="en-US" i="1" baseline="0" dirty="0"/>
              <a:t> were taken on for the new homes once established.</a:t>
            </a:r>
          </a:p>
          <a:p>
            <a:pPr>
              <a:spcBef>
                <a:spcPct val="0"/>
              </a:spcBef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J508195 </a:t>
            </a:r>
            <a:r>
              <a:rPr lang="en-GB" dirty="0"/>
              <a:t>is Dave </a:t>
            </a:r>
            <a:r>
              <a:rPr lang="en-GB" dirty="0" err="1"/>
              <a:t>Bowkett’s</a:t>
            </a:r>
            <a:r>
              <a:rPr lang="en-GB" dirty="0"/>
              <a:t> substantive</a:t>
            </a:r>
            <a:r>
              <a:rPr lang="en-GB" baseline="0" dirty="0"/>
              <a:t> post. He is temporarily working in the Youth Justice Team as a Prevention Case Worker</a:t>
            </a:r>
          </a:p>
          <a:p>
            <a:pPr>
              <a:spcBef>
                <a:spcPct val="0"/>
              </a:spcBef>
            </a:pPr>
            <a:r>
              <a:rPr lang="en-GB" altLang="en-US" i="1" baseline="0" dirty="0"/>
              <a:t>0.2 FTE for Pinewood RCO’s is from 7 hours from SRCO posts</a:t>
            </a:r>
            <a:endParaRPr lang="en-GB" altLang="en-US" i="1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A64830-0EE0-4644-968F-8F3707DA1699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9499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aseline="0" dirty="0"/>
              <a:t>*Hayley Patrick has been redeployed to SGO as Placement Officer until 31/3/23. Her substantive post is as NCO J507938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aseline="0" dirty="0"/>
              <a:t>0.68 FTE RCO deleted 1/6/22 to fund extra hours for Michelle Gray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91408F-EF0F-479D-BDC7-62580B839304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835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76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714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SW vacancy has moved from SGO to be used in Fostering</a:t>
            </a:r>
          </a:p>
          <a:p>
            <a:r>
              <a:rPr lang="en-GB" baseline="0" dirty="0"/>
              <a:t>1 x Mockingbird Liaison Worker post has been deleted to fund an SBSO in the Fostering Panel team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64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Morgan Firth</a:t>
            </a:r>
            <a:r>
              <a:rPr lang="en-GB" baseline="0" dirty="0"/>
              <a:t> is covering Lauren Sparrow’s mat leave for up to 12 months (17/10/23)</a:t>
            </a:r>
          </a:p>
          <a:p>
            <a:r>
              <a:rPr lang="en-GB" baseline="0" dirty="0"/>
              <a:t>An SGO Finance Officer was deleted to fund the Assistant Manager role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093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4">
              <a:defRPr/>
            </a:pPr>
            <a:r>
              <a:rPr lang="en-GB" dirty="0"/>
              <a:t>Family Time have been give</a:t>
            </a:r>
            <a:r>
              <a:rPr lang="en-GB" baseline="0" dirty="0"/>
              <a:t> 4.0FTE extra as part of the 2022 Investment Business Case</a:t>
            </a:r>
          </a:p>
          <a:p>
            <a:pPr defTabSz="91558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773A-3727-46B7-B244-7AECF532D88D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85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71" indent="-171671" defTabSz="915584">
              <a:buFont typeface="Calibri" panose="020F0502020204030204" pitchFamily="34" charset="0"/>
              <a:buChar char="*"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015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71" indent="-171671" defTabSz="915584">
              <a:buFont typeface="Calibri" panose="020F0502020204030204" pitchFamily="34" charset="0"/>
              <a:buChar char="*"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471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71" indent="-171671" defTabSz="915584">
              <a:buFont typeface="Calibri" panose="020F0502020204030204" pitchFamily="34" charset="0"/>
              <a:buChar char="*"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1823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7149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2189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859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1" baseline="0" dirty="0">
                <a:solidFill>
                  <a:srgbClr val="FF0000"/>
                </a:solidFill>
              </a:rPr>
              <a:t>Mobile Provision get 6% AIA</a:t>
            </a:r>
          </a:p>
          <a:p>
            <a:r>
              <a:rPr lang="en-GB" i="1" dirty="0"/>
              <a:t>Project</a:t>
            </a:r>
            <a:r>
              <a:rPr lang="en-GB" i="1" baseline="0" dirty="0"/>
              <a:t> Lead temporary post has been established instead of 1 x Prevention Case Worker post. Libby Ensor’s substantive post has gone from 30/11/20 to 31/7/2022</a:t>
            </a:r>
          </a:p>
          <a:p>
            <a:r>
              <a:rPr lang="en-GB" i="1" baseline="0" dirty="0"/>
              <a:t>1 x Positive Activities Youth Worker post is funding the Reparation Lead role from 21/6/21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39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5584">
              <a:buFont typeface="Calibri" panose="020F0502020204030204" pitchFamily="34" charset="0"/>
              <a:buNone/>
              <a:defRPr/>
            </a:pPr>
            <a:r>
              <a:rPr lang="en-GB" baseline="0" dirty="0"/>
              <a:t>Sue Durrant is acting up as IRO Manager. Substantive post is IRO</a:t>
            </a:r>
          </a:p>
          <a:p>
            <a:pPr marL="0" indent="0" defTabSz="915584">
              <a:buFont typeface="Calibri" panose="020F0502020204030204" pitchFamily="34" charset="0"/>
              <a:buNone/>
              <a:defRPr/>
            </a:pPr>
            <a:r>
              <a:rPr lang="en-GB" baseline="0" dirty="0"/>
              <a:t>Jo Mullard is on secondment to MOSAIC until 14/5/23. Substantive post is IRS Manager</a:t>
            </a:r>
          </a:p>
          <a:p>
            <a:pPr marL="0" indent="0" defTabSz="915584">
              <a:buFont typeface="Calibri" panose="020F0502020204030204" pitchFamily="34" charset="0"/>
              <a:buNone/>
              <a:defRPr/>
            </a:pPr>
            <a:r>
              <a:rPr lang="en-GB" baseline="0" dirty="0"/>
              <a:t>Rachel Watson is on secondment to MOSAIC until 14/5/23. Substantive post is AP</a:t>
            </a:r>
          </a:p>
          <a:p>
            <a:pPr marL="0" indent="0" defTabSz="915584">
              <a:buFont typeface="Calibri" panose="020F0502020204030204" pitchFamily="34" charset="0"/>
              <a:buNone/>
              <a:defRPr/>
            </a:pPr>
            <a:r>
              <a:rPr lang="en-GB" baseline="0" dirty="0"/>
              <a:t>Donna Tyreman is on secondment to MOSAIC until 14/5/23. Substantive post is BSO Audit J046567</a:t>
            </a:r>
          </a:p>
          <a:p>
            <a:pPr marL="0" indent="0" defTabSz="915584">
              <a:buFont typeface="Calibri" panose="020F0502020204030204" pitchFamily="34" charset="0"/>
              <a:buNone/>
              <a:defRPr/>
            </a:pPr>
            <a:r>
              <a:rPr lang="en-GB" baseline="0" dirty="0"/>
              <a:t>Suzanne Lambe is on secondment to MOSAIC until 14/5/23. Substantive post is SBSO </a:t>
            </a:r>
          </a:p>
          <a:p>
            <a:pPr marL="0" indent="0" defTabSz="915584">
              <a:buFont typeface="Calibri" panose="020F0502020204030204" pitchFamily="34" charset="0"/>
              <a:buNone/>
              <a:defRPr/>
            </a:pPr>
            <a:r>
              <a:rPr lang="en-GB" baseline="0" dirty="0"/>
              <a:t>Kerry Undy is covering Suzanne Durrant’s substantive IRO post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419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1" baseline="0" dirty="0"/>
              <a:t>Accommodation Officer J030349. This has been deleted from 11/10/21 to fund EPIC Mentoring Co-Ordinator role</a:t>
            </a:r>
          </a:p>
          <a:p>
            <a:pPr marL="171707" marR="0" lvl="0" indent="-171707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i="1" dirty="0"/>
              <a:t>*Prevention Case Worker is Louise</a:t>
            </a:r>
            <a:r>
              <a:rPr lang="en-GB" i="1" baseline="0" dirty="0"/>
              <a:t> Black’s substantive post – she is on secondment to PAFSS Central until 31/3/24. Daniel Hannam was covering this post until 31/3/22. </a:t>
            </a:r>
          </a:p>
          <a:p>
            <a:pPr marL="171707" indent="-171707">
              <a:buFont typeface="Arial" charset="0"/>
              <a:buChar char="•"/>
            </a:pPr>
            <a:r>
              <a:rPr lang="en-GB" b="0" i="1" baseline="0" dirty="0">
                <a:solidFill>
                  <a:srgbClr val="FF0000"/>
                </a:solidFill>
              </a:rPr>
              <a:t>Helen Jones’s substantive post is Interventions Manager covered by Jonny Eley</a:t>
            </a:r>
          </a:p>
          <a:p>
            <a:pPr marL="171707" indent="-171707">
              <a:buFont typeface="Arial" charset="0"/>
              <a:buChar char="•"/>
            </a:pPr>
            <a:r>
              <a:rPr lang="en-GB" b="0" i="1" baseline="0" dirty="0">
                <a:solidFill>
                  <a:srgbClr val="FF0000"/>
                </a:solidFill>
              </a:rPr>
              <a:t>Jonny Eley’s substantive post is Team Leader Youth Justice Team</a:t>
            </a:r>
          </a:p>
          <a:p>
            <a:pPr marL="171707" indent="-171707">
              <a:buFont typeface="Arial" charset="0"/>
              <a:buChar char="•"/>
            </a:pPr>
            <a:r>
              <a:rPr lang="en-GB" b="0" i="1" baseline="0" dirty="0">
                <a:solidFill>
                  <a:srgbClr val="FF0000"/>
                </a:solidFill>
              </a:rPr>
              <a:t>Sinead Rawson is acting up as YJO. Her substantive post is J508146 AYJO</a:t>
            </a:r>
          </a:p>
          <a:p>
            <a:pPr marL="0" indent="0">
              <a:buFont typeface="Arial" charset="0"/>
              <a:buNone/>
            </a:pPr>
            <a:endParaRPr lang="en-GB" b="0" i="1" baseline="0" dirty="0">
              <a:solidFill>
                <a:srgbClr val="FF0000"/>
              </a:solidFill>
            </a:endParaRPr>
          </a:p>
          <a:p>
            <a:pPr marL="171707" indent="-171707">
              <a:buFont typeface="Arial" charset="0"/>
              <a:buChar char="•"/>
            </a:pPr>
            <a:endParaRPr lang="en-GB" b="0" i="1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21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71" indent="-171671" defTabSz="915584">
              <a:buFont typeface="Calibri" panose="020F0502020204030204" pitchFamily="34" charset="0"/>
              <a:buChar char="*"/>
              <a:defRPr/>
            </a:pPr>
            <a:r>
              <a:rPr lang="en-GB" baseline="0" dirty="0"/>
              <a:t>Hayley Smith and Kerrie Undy have temporarily increased their hours to (0.6) and (0.8) respectively to cover vacancy J030967 whilst Lisa McNeil is on secondment to CE TM for 3 months.</a:t>
            </a:r>
          </a:p>
          <a:p>
            <a:r>
              <a:rPr lang="en-GB" baseline="0" dirty="0"/>
              <a:t>Diane Barnicoat is on secondment to the ASYE Academy Lead position until 31/3/22. Her substantive post is as a PDSW which has been deleted to fund the ASYE Academy Lead position VR1 342</a:t>
            </a:r>
          </a:p>
          <a:p>
            <a:pPr marL="171671" indent="-171671" defTabSz="915584">
              <a:buFont typeface="Calibri" panose="020F0502020204030204" pitchFamily="34" charset="0"/>
              <a:buChar char="*"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50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98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2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#RIO - Budget used to fund EOC &amp; CE Team Manager and new MASH 4 Team Manager </a:t>
            </a:r>
          </a:p>
          <a:p>
            <a:r>
              <a:rPr lang="en-GB" baseline="0" dirty="0"/>
              <a:t>#SW CWD is being taken to fund Assessment 4 SWs.</a:t>
            </a:r>
          </a:p>
          <a:p>
            <a:r>
              <a:rPr lang="en-GB" baseline="0" dirty="0"/>
              <a:t>#J030526 ESST SW deleted 4/4/22 to cover extra hours by 2 x ESST workers to </a:t>
            </a:r>
          </a:p>
          <a:p>
            <a:r>
              <a:rPr lang="en-GB" baseline="0" dirty="0"/>
              <a:t>Katy Wright (CWD SW) is going on a 2 year career break from 2/11/2022</a:t>
            </a:r>
          </a:p>
          <a:p>
            <a:r>
              <a:rPr lang="en-GB" baseline="0" dirty="0"/>
              <a:t>MASH Admin SBSO is Olivia </a:t>
            </a:r>
            <a:r>
              <a:rPr lang="en-GB" baseline="0" dirty="0" err="1"/>
              <a:t>Malton’s</a:t>
            </a:r>
            <a:r>
              <a:rPr lang="en-GB" baseline="0" dirty="0"/>
              <a:t> substantive post whilst she is on secondment to MOSAIC</a:t>
            </a:r>
          </a:p>
          <a:p>
            <a:r>
              <a:rPr lang="en-GB" baseline="0" dirty="0"/>
              <a:t>Neil Toward is covering Olivia Malton as SBSO until 14/5/23. His substantive post is BSA in MASH Admin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32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baseline="0" dirty="0"/>
              <a:t>#SWA in Assessment 3 moved to H&amp;PS Central 2</a:t>
            </a:r>
          </a:p>
          <a:p>
            <a:pPr marL="0" indent="0">
              <a:buFont typeface="Arial" charset="0"/>
              <a:buNone/>
            </a:pPr>
            <a:r>
              <a:rPr lang="en-GB" baseline="0" dirty="0"/>
              <a:t>#SWA in Assessment 1 moved to H&amp;PS North 1</a:t>
            </a:r>
          </a:p>
          <a:p>
            <a:pPr marL="0" indent="0">
              <a:buFont typeface="Arial" charset="0"/>
              <a:buNone/>
            </a:pPr>
            <a:r>
              <a:rPr lang="en-GB" baseline="0" dirty="0"/>
              <a:t>S Ellison is temporarily doing 37 hours for 6 months until 17/2/23</a:t>
            </a:r>
          </a:p>
          <a:p>
            <a:pPr marL="0" indent="0">
              <a:buFont typeface="Arial" charset="0"/>
              <a:buNone/>
            </a:pPr>
            <a:endParaRPr lang="en-GB" baseline="0" dirty="0"/>
          </a:p>
          <a:p>
            <a:pPr marL="0" indent="0">
              <a:buFont typeface="Arial" charset="0"/>
              <a:buNone/>
            </a:pPr>
            <a:endParaRPr lang="en-GB" baseline="0" dirty="0"/>
          </a:p>
          <a:p>
            <a:pPr marL="0" indent="0">
              <a:buFont typeface="Arial" charset="0"/>
              <a:buNone/>
            </a:pPr>
            <a:endParaRPr lang="en-GB" baseline="0" dirty="0"/>
          </a:p>
          <a:p>
            <a:endParaRPr lang="en-GB" dirty="0"/>
          </a:p>
          <a:p>
            <a:pPr marL="0" indent="0">
              <a:buFont typeface="Arial" charset="0"/>
              <a:buNone/>
            </a:pPr>
            <a:endParaRPr lang="en-GB" baseline="0" dirty="0"/>
          </a:p>
          <a:p>
            <a:pPr marL="171707" indent="-171707">
              <a:buFont typeface="Arial" charset="0"/>
              <a:buChar char="•"/>
            </a:pPr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104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Edge of Care get 6% AIA</a:t>
            </a:r>
          </a:p>
          <a:p>
            <a:r>
              <a:rPr lang="en-GB" baseline="0" dirty="0"/>
              <a:t>EOC &amp; CE TM post created from upgraded grade 10 </a:t>
            </a:r>
            <a:r>
              <a:rPr lang="en-GB" baseline="0" dirty="0" err="1"/>
              <a:t>mgr</a:t>
            </a:r>
            <a:r>
              <a:rPr lang="en-GB" baseline="0" dirty="0"/>
              <a:t> post (J030442 – deleted from establishment) + vacant AP post in Assessment 2 + vacant RIO post</a:t>
            </a:r>
          </a:p>
          <a:p>
            <a:pPr marL="0" indent="0">
              <a:buFont typeface="Arial" charset="0"/>
              <a:buNone/>
            </a:pPr>
            <a:r>
              <a:rPr lang="en-GB" baseline="0" dirty="0"/>
              <a:t>Sarah Cawood J030547 is on secondment to Inspiring Futures until Nov 2022 (mat cover)</a:t>
            </a:r>
          </a:p>
          <a:p>
            <a:pPr marL="171707" indent="-171707">
              <a:buFont typeface="Arial" charset="0"/>
              <a:buChar char="•"/>
            </a:pPr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186C-0D27-49F0-BEB8-46C6C2870D00}" type="slidenum">
              <a:rPr lang="en-GB" smtClean="0"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6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74A1-4E3E-4181-9ADC-70F703AE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CD784-E5E9-40ED-B228-33A3CB77A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030C6-0D88-4722-B7E9-A223023C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586C8-DFF6-45CF-B8B3-1DF238E8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0260-8210-4F98-A584-9D549CB7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6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AD8A-C2D7-4699-862E-FB9F2564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F643C-628A-4A04-9F5B-508854779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F656A-BCB3-4A45-8B09-2B1699B8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EEF0F-9C0A-46F4-A81A-3A470989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4D41-9154-401E-8C2C-9A2B0766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4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B5F48E-A911-4CF6-96BC-D6FC0BC69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BD171-D0C8-4B4B-B2EB-CB34E1AE9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3AC6B-275D-4A73-A0DC-07A3DF0D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902E5-CBB8-46E9-92E8-16752E5A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E4A80-0881-488D-84DD-5E611758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3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489E-CBAE-4E00-A208-F9169EBD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2281-B7AB-42CD-A1E7-A37A5B23B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100-C094-44BE-A161-EBD3F9A4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D0922-8A10-481E-96C9-A05AFEA8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151DD-B68C-4B30-8B0A-7761C18D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4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35F8-B120-455E-95B6-FDCB5BEF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24593-4E20-4754-ABD3-72DC71256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CBAB-2D81-4E70-8025-0C2DE079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EF4A4-ACCA-4DEF-B7B7-8134FA9E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6D27-5D20-4F60-A760-12AD7D6BF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9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8878-9250-48C3-B46B-BF70087D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29410-8170-490E-A3E1-1228461E3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B82C5-5EAE-428E-A84F-8F12B0F72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71FC9-FA6B-4B98-B3CD-9354919D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A5A4C-DA79-46A0-99BD-CCDE212B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B479B-8D25-4B43-9A1D-B3E18D30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6E5C-48AE-49A6-B1F3-5046B992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2AAE1-242D-4335-9B28-9DAEE7AF7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4B090-74E2-464A-A972-58939D536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E8D34-ED05-4A46-9E8C-3462D94AF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2AFCD-A34E-4287-B6E4-9267EFD03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67FA5-B282-49C2-B3A2-9D17203E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6C89D-63D8-4C5C-92EB-077E7B05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EB181-8232-42A2-B72B-282C47CF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0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5DB3-5767-442C-BD42-A0BE6474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560EF-4A6F-4221-82DF-A6223A41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95201-43C6-4676-9354-AB96B673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EB22B-0B30-48E5-AAD5-52EDEEBA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6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62A3F-2338-4204-8C81-B229B3CE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C150F-9B7A-4FA2-A711-739FA9AA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37782-D272-4519-B734-0DC696AF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0408-0212-49DB-ABE4-DFE3EBD9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3136-FCC7-49AB-AEC4-11269D33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37484-6F56-4701-90C0-C1CA601D3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A584E-62C5-41E5-9E14-B8F06C12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0569D-087D-443D-AF44-754DC574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E4F5B-7683-48AB-809F-6717058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00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A7766-669E-42EC-B460-8D6C1C24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39C2D-E8BC-4678-9A06-C57C2C5AB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FD3CF-463D-4EBA-9F26-EA2C23E70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352A1-9578-4D97-9C99-BB3D3CA2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D31DF-D3CD-40C6-A5B4-F927D5D6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03610-1606-4209-B914-F4C80270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6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89006-B27A-4133-BCA2-D7F9081E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E559B-FA7A-48F3-AD82-B87FC3E17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DE662-3DCE-49D5-8A3F-7C68F0ACF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061F-0CBF-40B7-8593-31684BCC7D2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4B77-A681-4BC5-8386-769D684C5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EFDA7-8926-44FD-A8E3-2C191F4FC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1F90-AE1E-4AC6-88D8-36368F7D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9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3.xml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0500092"/>
              </p:ext>
            </p:extLst>
          </p:nvPr>
        </p:nvGraphicFramePr>
        <p:xfrm>
          <a:off x="539592" y="463512"/>
          <a:ext cx="11112816" cy="1039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78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888049"/>
              </p:ext>
            </p:extLst>
          </p:nvPr>
        </p:nvGraphicFramePr>
        <p:xfrm>
          <a:off x="600076" y="1033645"/>
          <a:ext cx="11096624" cy="568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Hearing Impairment Service</a:t>
            </a:r>
          </a:p>
        </p:txBody>
      </p:sp>
    </p:spTree>
    <p:extLst>
      <p:ext uri="{BB962C8B-B14F-4D97-AF65-F5344CB8AC3E}">
        <p14:creationId xmlns:p14="http://schemas.microsoft.com/office/powerpoint/2010/main" val="244459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86345"/>
              </p:ext>
            </p:extLst>
          </p:nvPr>
        </p:nvGraphicFramePr>
        <p:xfrm>
          <a:off x="600076" y="890210"/>
          <a:ext cx="11236324" cy="5722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SEND Service</a:t>
            </a:r>
          </a:p>
        </p:txBody>
      </p:sp>
    </p:spTree>
    <p:extLst>
      <p:ext uri="{BB962C8B-B14F-4D97-AF65-F5344CB8AC3E}">
        <p14:creationId xmlns:p14="http://schemas.microsoft.com/office/powerpoint/2010/main" val="413672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644140"/>
              </p:ext>
            </p:extLst>
          </p:nvPr>
        </p:nvGraphicFramePr>
        <p:xfrm>
          <a:off x="561975" y="1033644"/>
          <a:ext cx="11106149" cy="560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Educational Psychology and ASCETS</a:t>
            </a:r>
          </a:p>
        </p:txBody>
      </p:sp>
    </p:spTree>
    <p:extLst>
      <p:ext uri="{BB962C8B-B14F-4D97-AF65-F5344CB8AC3E}">
        <p14:creationId xmlns:p14="http://schemas.microsoft.com/office/powerpoint/2010/main" val="281721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Virtual School</a:t>
            </a:r>
          </a:p>
        </p:txBody>
      </p:sp>
      <p:grpSp>
        <p:nvGrpSpPr>
          <p:cNvPr id="3" name="Diagram 2">
            <a:extLst>
              <a:ext uri="{FF2B5EF4-FFF2-40B4-BE49-F238E27FC236}">
                <a16:creationId xmlns:a16="http://schemas.microsoft.com/office/drawing/2014/main" id="{B96C21B2-2484-9549-2B2C-60BB82112243}"/>
              </a:ext>
            </a:extLst>
          </p:cNvPr>
          <p:cNvGrpSpPr/>
          <p:nvPr/>
        </p:nvGrpSpPr>
        <p:grpSpPr>
          <a:xfrm>
            <a:off x="636270" y="488632"/>
            <a:ext cx="9433560" cy="5880730"/>
            <a:chOff x="0" y="0"/>
            <a:chExt cx="9433562" cy="5881264"/>
          </a:xfrm>
        </p:grpSpPr>
        <p:sp>
          <p:nvSpPr>
            <p:cNvPr id="11" name="Freeform: Shape 2">
              <a:extLst>
                <a:ext uri="{FF2B5EF4-FFF2-40B4-BE49-F238E27FC236}">
                  <a16:creationId xmlns:a16="http://schemas.microsoft.com/office/drawing/2014/main" id="{2C0847C9-B7AB-72F8-6B6E-AA2477B0ECBB}"/>
                </a:ext>
              </a:extLst>
            </p:cNvPr>
            <p:cNvSpPr/>
            <p:nvPr/>
          </p:nvSpPr>
          <p:spPr>
            <a:xfrm>
              <a:off x="4320302" y="2065684"/>
              <a:ext cx="3255007" cy="384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21940"/>
                <a:gd name="f4" fmla="val 384903"/>
                <a:gd name="f5" fmla="val 262300"/>
                <a:gd name="f6" fmla="*/ f0 1 2021940"/>
                <a:gd name="f7" fmla="*/ f1 1 384903"/>
                <a:gd name="f8" fmla="+- f4 0 f2"/>
                <a:gd name="f9" fmla="+- f3 0 f2"/>
                <a:gd name="f10" fmla="*/ f9 1 2021940"/>
                <a:gd name="f11" fmla="*/ f8 1 384903"/>
                <a:gd name="f12" fmla="*/ 0 1 f10"/>
                <a:gd name="f13" fmla="*/ 2021940 1 f10"/>
                <a:gd name="f14" fmla="*/ 0 1 f11"/>
                <a:gd name="f15" fmla="*/ 384903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021940" h="384903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2" name="Freeform: Shape 3">
              <a:extLst>
                <a:ext uri="{FF2B5EF4-FFF2-40B4-BE49-F238E27FC236}">
                  <a16:creationId xmlns:a16="http://schemas.microsoft.com/office/drawing/2014/main" id="{0B7A2F58-6FA0-F418-7B92-F5F5F64ED041}"/>
                </a:ext>
              </a:extLst>
            </p:cNvPr>
            <p:cNvSpPr/>
            <p:nvPr/>
          </p:nvSpPr>
          <p:spPr>
            <a:xfrm>
              <a:off x="6199696" y="4516276"/>
              <a:ext cx="147200" cy="384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84903"/>
                <a:gd name="f5" fmla="val 45720"/>
                <a:gd name="f6" fmla="*/ f0 1 91440"/>
                <a:gd name="f7" fmla="*/ f1 1 384903"/>
                <a:gd name="f8" fmla="+- f4 0 f2"/>
                <a:gd name="f9" fmla="+- f3 0 f2"/>
                <a:gd name="f10" fmla="*/ f9 1 91440"/>
                <a:gd name="f11" fmla="*/ f8 1 384903"/>
                <a:gd name="f12" fmla="*/ 0 1 f10"/>
                <a:gd name="f13" fmla="*/ 91440 1 f10"/>
                <a:gd name="f14" fmla="*/ 0 1 f11"/>
                <a:gd name="f15" fmla="*/ 384903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91440" h="384903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3" name="Freeform: Shape 5">
              <a:extLst>
                <a:ext uri="{FF2B5EF4-FFF2-40B4-BE49-F238E27FC236}">
                  <a16:creationId xmlns:a16="http://schemas.microsoft.com/office/drawing/2014/main" id="{FC1A3CD4-50F9-F5F7-2B31-1527622C189D}"/>
                </a:ext>
              </a:extLst>
            </p:cNvPr>
            <p:cNvSpPr/>
            <p:nvPr/>
          </p:nvSpPr>
          <p:spPr>
            <a:xfrm>
              <a:off x="3595685" y="4516276"/>
              <a:ext cx="147200" cy="384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84903"/>
                <a:gd name="f5" fmla="val 45720"/>
                <a:gd name="f6" fmla="*/ f0 1 91440"/>
                <a:gd name="f7" fmla="*/ f1 1 384903"/>
                <a:gd name="f8" fmla="+- f4 0 f2"/>
                <a:gd name="f9" fmla="+- f3 0 f2"/>
                <a:gd name="f10" fmla="*/ f9 1 91440"/>
                <a:gd name="f11" fmla="*/ f8 1 384903"/>
                <a:gd name="f12" fmla="*/ 0 1 f10"/>
                <a:gd name="f13" fmla="*/ 91440 1 f10"/>
                <a:gd name="f14" fmla="*/ 0 1 f11"/>
                <a:gd name="f15" fmla="*/ 384903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91440" h="384903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5" name="Freeform: Shape 9">
              <a:extLst>
                <a:ext uri="{FF2B5EF4-FFF2-40B4-BE49-F238E27FC236}">
                  <a16:creationId xmlns:a16="http://schemas.microsoft.com/office/drawing/2014/main" id="{68043FDA-918E-9BFD-62FD-E5A9EF6453FF}"/>
                </a:ext>
              </a:extLst>
            </p:cNvPr>
            <p:cNvSpPr/>
            <p:nvPr/>
          </p:nvSpPr>
          <p:spPr>
            <a:xfrm>
              <a:off x="991685" y="3290980"/>
              <a:ext cx="147200" cy="384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84903"/>
                <a:gd name="f5" fmla="val 45720"/>
                <a:gd name="f6" fmla="*/ f0 1 91440"/>
                <a:gd name="f7" fmla="*/ f1 1 384903"/>
                <a:gd name="f8" fmla="+- f4 0 f2"/>
                <a:gd name="f9" fmla="+- f3 0 f2"/>
                <a:gd name="f10" fmla="*/ f9 1 91440"/>
                <a:gd name="f11" fmla="*/ f8 1 384903"/>
                <a:gd name="f12" fmla="*/ 0 1 f10"/>
                <a:gd name="f13" fmla="*/ 91440 1 f10"/>
                <a:gd name="f14" fmla="*/ 0 1 f11"/>
                <a:gd name="f15" fmla="*/ 384903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91440" h="384903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6" name="Freeform: Shape 10">
              <a:extLst>
                <a:ext uri="{FF2B5EF4-FFF2-40B4-BE49-F238E27FC236}">
                  <a16:creationId xmlns:a16="http://schemas.microsoft.com/office/drawing/2014/main" id="{0137513C-92F1-30F4-C500-AB13E8490756}"/>
                </a:ext>
              </a:extLst>
            </p:cNvPr>
            <p:cNvSpPr/>
            <p:nvPr/>
          </p:nvSpPr>
          <p:spPr>
            <a:xfrm>
              <a:off x="1065285" y="2065684"/>
              <a:ext cx="3255007" cy="384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21940"/>
                <a:gd name="f4" fmla="val 384903"/>
                <a:gd name="f5" fmla="val 262300"/>
                <a:gd name="f6" fmla="*/ f0 1 2021940"/>
                <a:gd name="f7" fmla="*/ f1 1 384903"/>
                <a:gd name="f8" fmla="+- f4 0 f2"/>
                <a:gd name="f9" fmla="+- f3 0 f2"/>
                <a:gd name="f10" fmla="*/ f9 1 2021940"/>
                <a:gd name="f11" fmla="*/ f8 1 384903"/>
                <a:gd name="f12" fmla="*/ 0 1 f10"/>
                <a:gd name="f13" fmla="*/ 2021940 1 f10"/>
                <a:gd name="f14" fmla="*/ 0 1 f11"/>
                <a:gd name="f15" fmla="*/ 384903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021940" h="384903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2" name="Freeform: Shape 11">
              <a:extLst>
                <a:ext uri="{FF2B5EF4-FFF2-40B4-BE49-F238E27FC236}">
                  <a16:creationId xmlns:a16="http://schemas.microsoft.com/office/drawing/2014/main" id="{483F2505-3657-D0AB-C918-A2DA0FC0952F}"/>
                </a:ext>
              </a:extLst>
            </p:cNvPr>
            <p:cNvSpPr/>
            <p:nvPr/>
          </p:nvSpPr>
          <p:spPr>
            <a:xfrm>
              <a:off x="4246693" y="840388"/>
              <a:ext cx="147200" cy="384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84903"/>
                <a:gd name="f5" fmla="val 45720"/>
                <a:gd name="f6" fmla="*/ f0 1 91440"/>
                <a:gd name="f7" fmla="*/ f1 1 384903"/>
                <a:gd name="f8" fmla="+- f4 0 f2"/>
                <a:gd name="f9" fmla="+- f3 0 f2"/>
                <a:gd name="f10" fmla="*/ f9 1 91440"/>
                <a:gd name="f11" fmla="*/ f8 1 384903"/>
                <a:gd name="f12" fmla="*/ 0 1 f10"/>
                <a:gd name="f13" fmla="*/ 91440 1 f10"/>
                <a:gd name="f14" fmla="*/ 0 1 f11"/>
                <a:gd name="f15" fmla="*/ 384903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91440" h="384903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3" name="Freeform: Shape 12">
              <a:extLst>
                <a:ext uri="{FF2B5EF4-FFF2-40B4-BE49-F238E27FC236}">
                  <a16:creationId xmlns:a16="http://schemas.microsoft.com/office/drawing/2014/main" id="{8EC9583E-5674-1C78-87CC-D2D4BD6CB3F7}"/>
                </a:ext>
              </a:extLst>
            </p:cNvPr>
            <p:cNvSpPr/>
            <p:nvPr/>
          </p:nvSpPr>
          <p:spPr>
            <a:xfrm>
              <a:off x="3316236" y="0"/>
              <a:ext cx="200813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4" name="Freeform: Shape 13">
              <a:extLst>
                <a:ext uri="{FF2B5EF4-FFF2-40B4-BE49-F238E27FC236}">
                  <a16:creationId xmlns:a16="http://schemas.microsoft.com/office/drawing/2014/main" id="{F2AFE3A4-EF98-2D35-E4F6-255F3211B071}"/>
                </a:ext>
              </a:extLst>
            </p:cNvPr>
            <p:cNvSpPr/>
            <p:nvPr/>
          </p:nvSpPr>
          <p:spPr>
            <a:xfrm>
              <a:off x="3552956" y="139692"/>
              <a:ext cx="200813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7406"/>
                <a:gd name="f7" fmla="val 840391"/>
                <a:gd name="f8" fmla="val 84039"/>
                <a:gd name="f9" fmla="val 37626"/>
                <a:gd name="f10" fmla="val 1163367"/>
                <a:gd name="f11" fmla="val 1209780"/>
                <a:gd name="f12" fmla="val 756352"/>
                <a:gd name="f13" fmla="val 802765"/>
                <a:gd name="f14" fmla="+- 0 0 -90"/>
                <a:gd name="f15" fmla="*/ f3 1 1247406"/>
                <a:gd name="f16" fmla="*/ f4 1 840391"/>
                <a:gd name="f17" fmla="+- f7 0 f5"/>
                <a:gd name="f18" fmla="+- f6 0 f5"/>
                <a:gd name="f19" fmla="*/ f14 f0 1"/>
                <a:gd name="f20" fmla="*/ f18 1 1247406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163367 f18 1"/>
                <a:gd name="f27" fmla="*/ 1247406 f18 1"/>
                <a:gd name="f28" fmla="*/ 756352 f17 1"/>
                <a:gd name="f29" fmla="*/ 840391 f17 1"/>
                <a:gd name="f30" fmla="*/ f19 1 f2"/>
                <a:gd name="f31" fmla="*/ f22 1 1247406"/>
                <a:gd name="f32" fmla="*/ f23 1 840391"/>
                <a:gd name="f33" fmla="*/ f24 1 1247406"/>
                <a:gd name="f34" fmla="*/ f25 1 840391"/>
                <a:gd name="f35" fmla="*/ f26 1 1247406"/>
                <a:gd name="f36" fmla="*/ f27 1 1247406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247406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Head of Service Equity &amp; Inclusion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Jane Cresswell</a:t>
              </a: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5" name="Freeform: Shape 14">
              <a:extLst>
                <a:ext uri="{FF2B5EF4-FFF2-40B4-BE49-F238E27FC236}">
                  <a16:creationId xmlns:a16="http://schemas.microsoft.com/office/drawing/2014/main" id="{BDD17BC6-8E0F-77A1-3CE1-C83A3DF0C3B6}"/>
                </a:ext>
              </a:extLst>
            </p:cNvPr>
            <p:cNvSpPr/>
            <p:nvPr/>
          </p:nvSpPr>
          <p:spPr>
            <a:xfrm>
              <a:off x="3255026" y="1225296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6" name="Freeform: Shape 15">
              <a:extLst>
                <a:ext uri="{FF2B5EF4-FFF2-40B4-BE49-F238E27FC236}">
                  <a16:creationId xmlns:a16="http://schemas.microsoft.com/office/drawing/2014/main" id="{33ACC2BB-8A52-94C8-D2EE-863E5D9B3E04}"/>
                </a:ext>
              </a:extLst>
            </p:cNvPr>
            <p:cNvSpPr/>
            <p:nvPr/>
          </p:nvSpPr>
          <p:spPr>
            <a:xfrm>
              <a:off x="3491746" y="1364988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Service Manager Language Support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7C2AFE25-2822-011A-992E-D41F2DE88783}"/>
                </a:ext>
              </a:extLst>
            </p:cNvPr>
            <p:cNvSpPr/>
            <p:nvPr/>
          </p:nvSpPr>
          <p:spPr>
            <a:xfrm>
              <a:off x="0" y="2450592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8" name="Freeform: Shape 17">
              <a:extLst>
                <a:ext uri="{FF2B5EF4-FFF2-40B4-BE49-F238E27FC236}">
                  <a16:creationId xmlns:a16="http://schemas.microsoft.com/office/drawing/2014/main" id="{9440F00A-3D0F-90BC-3E84-E0F35875FA0A}"/>
                </a:ext>
              </a:extLst>
            </p:cNvPr>
            <p:cNvSpPr/>
            <p:nvPr/>
          </p:nvSpPr>
          <p:spPr>
            <a:xfrm>
              <a:off x="236738" y="2590284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3333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 Teacher Post 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200" kern="15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on teachers’ pay &amp; conditions going to advert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Freeform: Shape 18">
              <a:extLst>
                <a:ext uri="{FF2B5EF4-FFF2-40B4-BE49-F238E27FC236}">
                  <a16:creationId xmlns:a16="http://schemas.microsoft.com/office/drawing/2014/main" id="{4AE088A6-7801-1A38-CC28-E77E11ECA759}"/>
                </a:ext>
              </a:extLst>
            </p:cNvPr>
            <p:cNvSpPr/>
            <p:nvPr/>
          </p:nvSpPr>
          <p:spPr>
            <a:xfrm>
              <a:off x="0" y="3675887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0" name="Freeform: Shape 19">
              <a:extLst>
                <a:ext uri="{FF2B5EF4-FFF2-40B4-BE49-F238E27FC236}">
                  <a16:creationId xmlns:a16="http://schemas.microsoft.com/office/drawing/2014/main" id="{D930782E-0C97-4ED5-6549-6882733184AD}"/>
                </a:ext>
              </a:extLst>
            </p:cNvPr>
            <p:cNvSpPr/>
            <p:nvPr/>
          </p:nvSpPr>
          <p:spPr>
            <a:xfrm>
              <a:off x="236738" y="3815580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3333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 Tutors Temp Post G7 term time in progress with completing questionnaire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Freeform: Shape 22">
              <a:extLst>
                <a:ext uri="{FF2B5EF4-FFF2-40B4-BE49-F238E27FC236}">
                  <a16:creationId xmlns:a16="http://schemas.microsoft.com/office/drawing/2014/main" id="{B4CE1A0F-F7BC-9598-D576-CAA1D6EB97F5}"/>
                </a:ext>
              </a:extLst>
            </p:cNvPr>
            <p:cNvSpPr/>
            <p:nvPr/>
          </p:nvSpPr>
          <p:spPr>
            <a:xfrm>
              <a:off x="2557284" y="2511555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2" name="Freeform: Shape 23">
              <a:extLst>
                <a:ext uri="{FF2B5EF4-FFF2-40B4-BE49-F238E27FC236}">
                  <a16:creationId xmlns:a16="http://schemas.microsoft.com/office/drawing/2014/main" id="{D841F8AE-7075-75D1-5E82-09153EDA4E08}"/>
                </a:ext>
              </a:extLst>
            </p:cNvPr>
            <p:cNvSpPr/>
            <p:nvPr/>
          </p:nvSpPr>
          <p:spPr>
            <a:xfrm>
              <a:off x="2748293" y="2696967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 dirty="0">
                  <a:solidFill>
                    <a:srgbClr val="3333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Raising of Achievement Officer G9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 dirty="0">
                  <a:solidFill>
                    <a:srgbClr val="3333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Term time 37hrs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Freeform: Shape 24">
              <a:extLst>
                <a:ext uri="{FF2B5EF4-FFF2-40B4-BE49-F238E27FC236}">
                  <a16:creationId xmlns:a16="http://schemas.microsoft.com/office/drawing/2014/main" id="{B4494A89-9AE1-77D0-6AAA-3ECAA3575245}"/>
                </a:ext>
              </a:extLst>
            </p:cNvPr>
            <p:cNvSpPr/>
            <p:nvPr/>
          </p:nvSpPr>
          <p:spPr>
            <a:xfrm>
              <a:off x="2604010" y="3675887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4" name="Freeform: Shape 25">
              <a:extLst>
                <a:ext uri="{FF2B5EF4-FFF2-40B4-BE49-F238E27FC236}">
                  <a16:creationId xmlns:a16="http://schemas.microsoft.com/office/drawing/2014/main" id="{55ED4792-185E-6BF5-0620-90B516BFF5FF}"/>
                </a:ext>
              </a:extLst>
            </p:cNvPr>
            <p:cNvSpPr/>
            <p:nvPr/>
          </p:nvSpPr>
          <p:spPr>
            <a:xfrm>
              <a:off x="2840748" y="3815580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Raising of Achievement Officer G7 </a:t>
              </a:r>
              <a:r>
                <a:rPr lang="en-GB" sz="1300" kern="15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ODR sent to keep this post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Freeform: Shape 26">
              <a:extLst>
                <a:ext uri="{FF2B5EF4-FFF2-40B4-BE49-F238E27FC236}">
                  <a16:creationId xmlns:a16="http://schemas.microsoft.com/office/drawing/2014/main" id="{70C099A5-6D7E-BCBD-32F6-AD9B9A8FAC7A}"/>
                </a:ext>
              </a:extLst>
            </p:cNvPr>
            <p:cNvSpPr/>
            <p:nvPr/>
          </p:nvSpPr>
          <p:spPr>
            <a:xfrm>
              <a:off x="2604010" y="4901183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6" name="Freeform: Shape 27">
              <a:extLst>
                <a:ext uri="{FF2B5EF4-FFF2-40B4-BE49-F238E27FC236}">
                  <a16:creationId xmlns:a16="http://schemas.microsoft.com/office/drawing/2014/main" id="{19CE4F88-0E54-B0BE-2953-04F96E4FA6DD}"/>
                </a:ext>
              </a:extLst>
            </p:cNvPr>
            <p:cNvSpPr/>
            <p:nvPr/>
          </p:nvSpPr>
          <p:spPr>
            <a:xfrm>
              <a:off x="2840748" y="5040876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Bilingual Support Officer G5 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000" kern="15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Includes contract and relief officers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x30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: Shape 28">
              <a:extLst>
                <a:ext uri="{FF2B5EF4-FFF2-40B4-BE49-F238E27FC236}">
                  <a16:creationId xmlns:a16="http://schemas.microsoft.com/office/drawing/2014/main" id="{A76A91E8-2216-0874-1DB0-CC26BCDE63FB}"/>
                </a:ext>
              </a:extLst>
            </p:cNvPr>
            <p:cNvSpPr/>
            <p:nvPr/>
          </p:nvSpPr>
          <p:spPr>
            <a:xfrm>
              <a:off x="5208029" y="3675887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8" name="Freeform: Shape 29">
              <a:extLst>
                <a:ext uri="{FF2B5EF4-FFF2-40B4-BE49-F238E27FC236}">
                  <a16:creationId xmlns:a16="http://schemas.microsoft.com/office/drawing/2014/main" id="{521541E5-3401-70BF-3A4A-894935BAD35C}"/>
                </a:ext>
              </a:extLst>
            </p:cNvPr>
            <p:cNvSpPr/>
            <p:nvPr/>
          </p:nvSpPr>
          <p:spPr>
            <a:xfrm>
              <a:off x="5444749" y="3815580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Raising of Achievement Officer G7</a:t>
              </a:r>
              <a:r>
                <a:rPr lang="en-GB" sz="1300" kern="15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to delete once </a:t>
              </a:r>
              <a:r>
                <a:rPr lang="en-GB" sz="1200" kern="15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ODR agreed for above G9 post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: Shape 30">
              <a:extLst>
                <a:ext uri="{FF2B5EF4-FFF2-40B4-BE49-F238E27FC236}">
                  <a16:creationId xmlns:a16="http://schemas.microsoft.com/office/drawing/2014/main" id="{5A2BA2B1-C030-724A-300F-65360D082257}"/>
                </a:ext>
              </a:extLst>
            </p:cNvPr>
            <p:cNvSpPr/>
            <p:nvPr/>
          </p:nvSpPr>
          <p:spPr>
            <a:xfrm>
              <a:off x="5208029" y="4901183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40" name="Freeform: Shape 31">
              <a:extLst>
                <a:ext uri="{FF2B5EF4-FFF2-40B4-BE49-F238E27FC236}">
                  <a16:creationId xmlns:a16="http://schemas.microsoft.com/office/drawing/2014/main" id="{ED5DACFE-5F53-B458-A9AB-529368AA0097}"/>
                </a:ext>
              </a:extLst>
            </p:cNvPr>
            <p:cNvSpPr/>
            <p:nvPr/>
          </p:nvSpPr>
          <p:spPr>
            <a:xfrm>
              <a:off x="5444749" y="5040876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Bilingual Support Officers G5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000" kern="15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Includes contract and relief officers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x30</a:t>
              </a:r>
              <a:endPara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Freeform: Shape 32">
              <a:extLst>
                <a:ext uri="{FF2B5EF4-FFF2-40B4-BE49-F238E27FC236}">
                  <a16:creationId xmlns:a16="http://schemas.microsoft.com/office/drawing/2014/main" id="{4261761B-2CB5-35DA-3BA9-A0A0B7ACBE98}"/>
                </a:ext>
              </a:extLst>
            </p:cNvPr>
            <p:cNvSpPr/>
            <p:nvPr/>
          </p:nvSpPr>
          <p:spPr>
            <a:xfrm>
              <a:off x="7112011" y="2450592"/>
              <a:ext cx="2130542" cy="8403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216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42" name="Freeform: Shape 33">
              <a:extLst>
                <a:ext uri="{FF2B5EF4-FFF2-40B4-BE49-F238E27FC236}">
                  <a16:creationId xmlns:a16="http://schemas.microsoft.com/office/drawing/2014/main" id="{53E45C6E-2CE5-1887-6A35-AC41105A7D76}"/>
                </a:ext>
              </a:extLst>
            </p:cNvPr>
            <p:cNvSpPr/>
            <p:nvPr/>
          </p:nvSpPr>
          <p:spPr>
            <a:xfrm>
              <a:off x="7432069" y="2590047"/>
              <a:ext cx="2001493" cy="817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451"/>
                <a:gd name="f7" fmla="val 840391"/>
                <a:gd name="f8" fmla="val 84039"/>
                <a:gd name="f9" fmla="val 37626"/>
                <a:gd name="f10" fmla="val 1239412"/>
                <a:gd name="f11" fmla="val 1285825"/>
                <a:gd name="f12" fmla="val 756352"/>
                <a:gd name="f13" fmla="val 802765"/>
                <a:gd name="f14" fmla="+- 0 0 -90"/>
                <a:gd name="f15" fmla="*/ f3 1 1323451"/>
                <a:gd name="f16" fmla="*/ f4 1 840391"/>
                <a:gd name="f17" fmla="+- f7 0 f5"/>
                <a:gd name="f18" fmla="+- f6 0 f5"/>
                <a:gd name="f19" fmla="*/ f14 f0 1"/>
                <a:gd name="f20" fmla="*/ f18 1 1323451"/>
                <a:gd name="f21" fmla="*/ f17 1 840391"/>
                <a:gd name="f22" fmla="*/ 0 f18 1"/>
                <a:gd name="f23" fmla="*/ 84039 f17 1"/>
                <a:gd name="f24" fmla="*/ 84039 f18 1"/>
                <a:gd name="f25" fmla="*/ 0 f17 1"/>
                <a:gd name="f26" fmla="*/ 1239412 f18 1"/>
                <a:gd name="f27" fmla="*/ 1323451 f18 1"/>
                <a:gd name="f28" fmla="*/ 756352 f17 1"/>
                <a:gd name="f29" fmla="*/ 840391 f17 1"/>
                <a:gd name="f30" fmla="*/ f19 1 f2"/>
                <a:gd name="f31" fmla="*/ f22 1 1323451"/>
                <a:gd name="f32" fmla="*/ f23 1 840391"/>
                <a:gd name="f33" fmla="*/ f24 1 1323451"/>
                <a:gd name="f34" fmla="*/ f25 1 840391"/>
                <a:gd name="f35" fmla="*/ f26 1 1323451"/>
                <a:gd name="f36" fmla="*/ f27 1 1323451"/>
                <a:gd name="f37" fmla="*/ f28 1 840391"/>
                <a:gd name="f38" fmla="*/ f29 1 8403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323451" h="8403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74139" tIns="74139" rIns="74139" bIns="74139" anchor="ctr" anchorCtr="1" compatLnSpc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Outreach Officer G7 term time 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627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6706478"/>
              </p:ext>
            </p:extLst>
          </p:nvPr>
        </p:nvGraphicFramePr>
        <p:xfrm>
          <a:off x="561474" y="583658"/>
          <a:ext cx="11169467" cy="6041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67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5871A5-4049-E512-8752-8EA7F4F4462C}"/>
              </a:ext>
            </a:extLst>
          </p:cNvPr>
          <p:cNvSpPr/>
          <p:nvPr/>
        </p:nvSpPr>
        <p:spPr>
          <a:xfrm>
            <a:off x="3487434" y="3962660"/>
            <a:ext cx="2608566" cy="1656439"/>
          </a:xfrm>
          <a:prstGeom prst="roundRect">
            <a:avLst>
              <a:gd name="adj" fmla="val 10000"/>
            </a:avLst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675552"/>
              </p:ext>
            </p:extLst>
          </p:nvPr>
        </p:nvGraphicFramePr>
        <p:xfrm>
          <a:off x="3839277" y="1238901"/>
          <a:ext cx="2898407" cy="219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SEND Transformation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F6808B-04CC-D675-48CD-A039FC8403BF}"/>
              </a:ext>
            </a:extLst>
          </p:cNvPr>
          <p:cNvGrpSpPr/>
          <p:nvPr/>
        </p:nvGrpSpPr>
        <p:grpSpPr>
          <a:xfrm>
            <a:off x="3984197" y="4173277"/>
            <a:ext cx="2608566" cy="1656439"/>
            <a:chOff x="289840" y="404504"/>
            <a:chExt cx="2608566" cy="165643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8F0CCB8-DE1B-B40D-E36D-A509664D37CC}"/>
                </a:ext>
              </a:extLst>
            </p:cNvPr>
            <p:cNvSpPr/>
            <p:nvPr/>
          </p:nvSpPr>
          <p:spPr>
            <a:xfrm>
              <a:off x="289840" y="404504"/>
              <a:ext cx="2608566" cy="1656439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8EE9D006-0BD8-A7E3-372B-E98E75A3F357}"/>
                </a:ext>
              </a:extLst>
            </p:cNvPr>
            <p:cNvSpPr txBox="1"/>
            <p:nvPr/>
          </p:nvSpPr>
          <p:spPr>
            <a:xfrm>
              <a:off x="338355" y="453019"/>
              <a:ext cx="2511536" cy="1559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Transformation Project Officer (SEND)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093E64-02A2-5754-4685-AB31A028CAFE}"/>
              </a:ext>
            </a:extLst>
          </p:cNvPr>
          <p:cNvCxnSpPr/>
          <p:nvPr/>
        </p:nvCxnSpPr>
        <p:spPr>
          <a:xfrm>
            <a:off x="5381625" y="3305175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92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Intervention and Prevention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531400"/>
              </p:ext>
            </p:extLst>
          </p:nvPr>
        </p:nvGraphicFramePr>
        <p:xfrm>
          <a:off x="758509" y="722157"/>
          <a:ext cx="10353991" cy="592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7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Family Hub Service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9776887"/>
              </p:ext>
            </p:extLst>
          </p:nvPr>
        </p:nvGraphicFramePr>
        <p:xfrm>
          <a:off x="758509" y="722157"/>
          <a:ext cx="10353991" cy="592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933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Years Service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5140515"/>
              </p:ext>
            </p:extLst>
          </p:nvPr>
        </p:nvGraphicFramePr>
        <p:xfrm>
          <a:off x="457200" y="722156"/>
          <a:ext cx="11734799" cy="652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939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Help Service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118037"/>
              </p:ext>
            </p:extLst>
          </p:nvPr>
        </p:nvGraphicFramePr>
        <p:xfrm>
          <a:off x="347133" y="176463"/>
          <a:ext cx="11497734" cy="787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78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13A252-2B7C-4908-8F2F-63745A69C7A7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Education and Skills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8246690"/>
              </p:ext>
            </p:extLst>
          </p:nvPr>
        </p:nvGraphicFramePr>
        <p:xfrm>
          <a:off x="381000" y="390525"/>
          <a:ext cx="11203907" cy="6699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96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Intervention and Prevention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1365980"/>
              </p:ext>
            </p:extLst>
          </p:nvPr>
        </p:nvGraphicFramePr>
        <p:xfrm>
          <a:off x="1421991" y="1593611"/>
          <a:ext cx="9348017" cy="4865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559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28575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Voice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DFC428-3207-4591-97E2-A44B7E5BE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3179057"/>
              </p:ext>
            </p:extLst>
          </p:nvPr>
        </p:nvGraphicFramePr>
        <p:xfrm>
          <a:off x="285750" y="1033645"/>
          <a:ext cx="11515725" cy="5433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822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Quality and Safeguarding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776177"/>
              </p:ext>
            </p:extLst>
          </p:nvPr>
        </p:nvGraphicFramePr>
        <p:xfrm>
          <a:off x="1130301" y="676088"/>
          <a:ext cx="10591800" cy="6121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87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Commissioning Service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725814"/>
              </p:ext>
            </p:extLst>
          </p:nvPr>
        </p:nvGraphicFramePr>
        <p:xfrm>
          <a:off x="988817" y="481453"/>
          <a:ext cx="10705878" cy="592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290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Safeguarding Business Unit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705095"/>
              </p:ext>
            </p:extLst>
          </p:nvPr>
        </p:nvGraphicFramePr>
        <p:xfrm>
          <a:off x="988817" y="768324"/>
          <a:ext cx="10705878" cy="592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501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Business Support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36593"/>
              </p:ext>
            </p:extLst>
          </p:nvPr>
        </p:nvGraphicFramePr>
        <p:xfrm>
          <a:off x="988817" y="768324"/>
          <a:ext cx="10705878" cy="592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72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Sufficiency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8310779"/>
              </p:ext>
            </p:extLst>
          </p:nvPr>
        </p:nvGraphicFramePr>
        <p:xfrm>
          <a:off x="513346" y="445595"/>
          <a:ext cx="10624035" cy="608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686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2189318"/>
              </p:ext>
            </p:extLst>
          </p:nvPr>
        </p:nvGraphicFramePr>
        <p:xfrm>
          <a:off x="285751" y="616324"/>
          <a:ext cx="11591924" cy="599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905521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47133" y="398992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Partnerships and Families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324754"/>
              </p:ext>
            </p:extLst>
          </p:nvPr>
        </p:nvGraphicFramePr>
        <p:xfrm>
          <a:off x="1138989" y="1203157"/>
          <a:ext cx="10331116" cy="5775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614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3201" y="263882"/>
            <a:ext cx="6115872" cy="424481"/>
          </a:xfrm>
        </p:spPr>
        <p:txBody>
          <a:bodyPr>
            <a:noAutofit/>
          </a:bodyPr>
          <a:lstStyle/>
          <a:p>
            <a:r>
              <a:rPr lang="en-GB" sz="2800" dirty="0"/>
              <a:t>Senior Leadership Team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06744" y="291456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29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76401" y="6006950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74202" y="5555206"/>
            <a:ext cx="4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791758" y="1221863"/>
            <a:ext cx="7914987" cy="3750936"/>
            <a:chOff x="929013" y="760897"/>
            <a:chExt cx="7914987" cy="3750936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5465517" y="2758209"/>
              <a:ext cx="17020" cy="1535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1524000" y="3251576"/>
              <a:ext cx="10085" cy="88935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4139952" y="2758210"/>
              <a:ext cx="13326" cy="698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2868129" y="2758210"/>
              <a:ext cx="16366" cy="7427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556682" y="3140968"/>
              <a:ext cx="62289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1259632" y="4087325"/>
              <a:ext cx="881792" cy="59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259632" y="3140968"/>
              <a:ext cx="8817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1524000" y="2758210"/>
              <a:ext cx="1" cy="698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685767" y="1201975"/>
              <a:ext cx="0" cy="1556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524000" y="2758209"/>
              <a:ext cx="670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3965767" y="760897"/>
              <a:ext cx="1440000" cy="719999"/>
            </a:xfrm>
            <a:custGeom>
              <a:avLst/>
              <a:gdLst>
                <a:gd name="connsiteX0" fmla="*/ 0 w 785040"/>
                <a:gd name="connsiteY0" fmla="*/ 0 h 721608"/>
                <a:gd name="connsiteX1" fmla="*/ 785040 w 785040"/>
                <a:gd name="connsiteY1" fmla="*/ 0 h 721608"/>
                <a:gd name="connsiteX2" fmla="*/ 785040 w 785040"/>
                <a:gd name="connsiteY2" fmla="*/ 721608 h 721608"/>
                <a:gd name="connsiteX3" fmla="*/ 0 w 785040"/>
                <a:gd name="connsiteY3" fmla="*/ 721608 h 721608"/>
                <a:gd name="connsiteX4" fmla="*/ 0 w 785040"/>
                <a:gd name="connsiteY4" fmla="*/ 0 h 721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040" h="721608">
                  <a:moveTo>
                    <a:pt x="0" y="0"/>
                  </a:moveTo>
                  <a:lnTo>
                    <a:pt x="785040" y="0"/>
                  </a:lnTo>
                  <a:lnTo>
                    <a:pt x="785040" y="721608"/>
                  </a:lnTo>
                  <a:lnTo>
                    <a:pt x="0" y="7216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Chief Executive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Riana Nelson</a:t>
              </a: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2141424" y="2758209"/>
              <a:ext cx="4152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804248" y="2758209"/>
              <a:ext cx="10603" cy="5987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3965767" y="1663083"/>
              <a:ext cx="1440000" cy="851435"/>
            </a:xfrm>
            <a:custGeom>
              <a:avLst/>
              <a:gdLst>
                <a:gd name="connsiteX0" fmla="*/ 0 w 808367"/>
                <a:gd name="connsiteY0" fmla="*/ 0 h 587108"/>
                <a:gd name="connsiteX1" fmla="*/ 808367 w 808367"/>
                <a:gd name="connsiteY1" fmla="*/ 0 h 587108"/>
                <a:gd name="connsiteX2" fmla="*/ 808367 w 808367"/>
                <a:gd name="connsiteY2" fmla="*/ 587108 h 587108"/>
                <a:gd name="connsiteX3" fmla="*/ 0 w 808367"/>
                <a:gd name="connsiteY3" fmla="*/ 587108 h 587108"/>
                <a:gd name="connsiteX4" fmla="*/ 0 w 808367"/>
                <a:gd name="connsiteY4" fmla="*/ 0 h 58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367" h="587108">
                  <a:moveTo>
                    <a:pt x="0" y="0"/>
                  </a:moveTo>
                  <a:lnTo>
                    <a:pt x="808367" y="0"/>
                  </a:lnTo>
                  <a:lnTo>
                    <a:pt x="808367" y="587108"/>
                  </a:lnTo>
                  <a:lnTo>
                    <a:pt x="0" y="58710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Assistant Director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Children’s Services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rgbClr val="00B050"/>
                  </a:solidFill>
                </a:rPr>
                <a:t>Rebecca Wall NYIP (TBC)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929013" y="2758209"/>
              <a:ext cx="7302987" cy="871005"/>
              <a:chOff x="-64995" y="3169393"/>
              <a:chExt cx="7302987" cy="871005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7229964" y="3169393"/>
                <a:ext cx="8028" cy="5232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Freeform 24"/>
              <p:cNvSpPr/>
              <p:nvPr/>
            </p:nvSpPr>
            <p:spPr>
              <a:xfrm>
                <a:off x="-64995" y="3332011"/>
                <a:ext cx="1224000" cy="708387"/>
              </a:xfrm>
              <a:custGeom>
                <a:avLst/>
                <a:gdLst>
                  <a:gd name="connsiteX0" fmla="*/ 0 w 924034"/>
                  <a:gd name="connsiteY0" fmla="*/ 0 h 634281"/>
                  <a:gd name="connsiteX1" fmla="*/ 924034 w 924034"/>
                  <a:gd name="connsiteY1" fmla="*/ 0 h 634281"/>
                  <a:gd name="connsiteX2" fmla="*/ 924034 w 924034"/>
                  <a:gd name="connsiteY2" fmla="*/ 634281 h 634281"/>
                  <a:gd name="connsiteX3" fmla="*/ 0 w 924034"/>
                  <a:gd name="connsiteY3" fmla="*/ 634281 h 634281"/>
                  <a:gd name="connsiteX4" fmla="*/ 0 w 924034"/>
                  <a:gd name="connsiteY4" fmla="*/ 0 h 63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034" h="634281">
                    <a:moveTo>
                      <a:pt x="0" y="0"/>
                    </a:moveTo>
                    <a:lnTo>
                      <a:pt x="924034" y="0"/>
                    </a:lnTo>
                    <a:lnTo>
                      <a:pt x="924034" y="634281"/>
                    </a:lnTo>
                    <a:lnTo>
                      <a:pt x="0" y="634281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Strategic Lead   Practice Improvement </a:t>
                </a:r>
                <a:r>
                  <a:rPr lang="en-GB" sz="1000" dirty="0">
                    <a:solidFill>
                      <a:schemeClr val="tx1"/>
                    </a:solidFill>
                  </a:rPr>
                  <a:t>Andy Hood SEC</a:t>
                </a: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3605930" y="2915021"/>
              <a:ext cx="1224000" cy="72000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Strategic Lead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Help &amp; Protection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Anne Chester-Walsh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259370" y="2921497"/>
              <a:ext cx="1224000" cy="72000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u="sng" dirty="0">
                <a:solidFill>
                  <a:schemeClr val="tx1"/>
                </a:solidFill>
              </a:endParaRP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Strategic Lead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CIC &amp; Achieving Permanence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Seth Harris-White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56901" y="2915021"/>
              <a:ext cx="1224000" cy="72000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Head of RAA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Steph Evans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61461" y="3791833"/>
              <a:ext cx="1224000" cy="72000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bg1"/>
                  </a:solidFill>
                </a:rPr>
                <a:t>Head of Safeguarding &amp;  Standards 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929013" y="3878385"/>
              <a:ext cx="1224000" cy="52509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Improvement Lead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20000" y="2915021"/>
              <a:ext cx="1224000" cy="72000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Head of Service MOSAIC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Jo Mullard SEC</a:t>
              </a:r>
            </a:p>
          </p:txBody>
        </p:sp>
      </p:grpSp>
      <p:sp>
        <p:nvSpPr>
          <p:cNvPr id="37" name="Freeform 36"/>
          <p:cNvSpPr/>
          <p:nvPr/>
        </p:nvSpPr>
        <p:spPr>
          <a:xfrm>
            <a:off x="5815234" y="3375987"/>
            <a:ext cx="1224000" cy="720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Principal Social Worker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Clive Chambers</a:t>
            </a:r>
          </a:p>
        </p:txBody>
      </p:sp>
    </p:spTree>
    <p:extLst>
      <p:ext uri="{BB962C8B-B14F-4D97-AF65-F5344CB8AC3E}">
        <p14:creationId xmlns:p14="http://schemas.microsoft.com/office/powerpoint/2010/main" val="374384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9658176"/>
              </p:ext>
            </p:extLst>
          </p:nvPr>
        </p:nvGraphicFramePr>
        <p:xfrm>
          <a:off x="285751" y="723899"/>
          <a:ext cx="11591924" cy="599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Learning Provision Organisation Service</a:t>
            </a:r>
          </a:p>
        </p:txBody>
      </p:sp>
    </p:spTree>
    <p:extLst>
      <p:ext uri="{BB962C8B-B14F-4D97-AF65-F5344CB8AC3E}">
        <p14:creationId xmlns:p14="http://schemas.microsoft.com/office/powerpoint/2010/main" val="1491761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9696" y="263091"/>
            <a:ext cx="6458234" cy="490067"/>
          </a:xfrm>
        </p:spPr>
        <p:txBody>
          <a:bodyPr>
            <a:noAutofit/>
          </a:bodyPr>
          <a:lstStyle/>
          <a:p>
            <a:r>
              <a:rPr lang="en-GB" sz="2800" dirty="0"/>
              <a:t>Safeguarding &amp; Standards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93588" y="323457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23592" y="1398649"/>
            <a:ext cx="7472926" cy="2186288"/>
            <a:chOff x="636649" y="1655215"/>
            <a:chExt cx="7472926" cy="2186288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7569575" y="2887810"/>
              <a:ext cx="1" cy="773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71419" y="2887810"/>
              <a:ext cx="2858" cy="7919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992948" y="2899913"/>
              <a:ext cx="8703" cy="543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706366" y="2899913"/>
              <a:ext cx="2620" cy="6010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40321" y="2899913"/>
              <a:ext cx="0" cy="7798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276910" y="2899913"/>
              <a:ext cx="8703" cy="761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309057" y="2095046"/>
              <a:ext cx="1" cy="7978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171419" y="2887810"/>
              <a:ext cx="6398156" cy="10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4452948" y="3049503"/>
              <a:ext cx="1080000" cy="792000"/>
            </a:xfrm>
            <a:custGeom>
              <a:avLst/>
              <a:gdLst>
                <a:gd name="connsiteX0" fmla="*/ 0 w 1409562"/>
                <a:gd name="connsiteY0" fmla="*/ 0 h 684353"/>
                <a:gd name="connsiteX1" fmla="*/ 1409562 w 1409562"/>
                <a:gd name="connsiteY1" fmla="*/ 0 h 684353"/>
                <a:gd name="connsiteX2" fmla="*/ 1409562 w 1409562"/>
                <a:gd name="connsiteY2" fmla="*/ 684353 h 684353"/>
                <a:gd name="connsiteX3" fmla="*/ 0 w 1409562"/>
                <a:gd name="connsiteY3" fmla="*/ 684353 h 684353"/>
                <a:gd name="connsiteX4" fmla="*/ 0 w 1409562"/>
                <a:gd name="connsiteY4" fmla="*/ 0 h 68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562" h="684353">
                  <a:moveTo>
                    <a:pt x="0" y="0"/>
                  </a:moveTo>
                  <a:lnTo>
                    <a:pt x="1409562" y="0"/>
                  </a:lnTo>
                  <a:lnTo>
                    <a:pt x="1409562" y="684353"/>
                  </a:lnTo>
                  <a:lnTo>
                    <a:pt x="0" y="68435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Independent Reviewing Service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  <a:hlinkClick r:id="rId3" action="ppaction://hlinksldjump"/>
                </a:rPr>
                <a:t>2.1</a:t>
              </a:r>
              <a:endParaRPr lang="en-GB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36649" y="3036823"/>
              <a:ext cx="1080000" cy="792000"/>
            </a:xfrm>
            <a:custGeom>
              <a:avLst/>
              <a:gdLst>
                <a:gd name="connsiteX0" fmla="*/ 0 w 1409562"/>
                <a:gd name="connsiteY0" fmla="*/ 0 h 684353"/>
                <a:gd name="connsiteX1" fmla="*/ 1409562 w 1409562"/>
                <a:gd name="connsiteY1" fmla="*/ 0 h 684353"/>
                <a:gd name="connsiteX2" fmla="*/ 1409562 w 1409562"/>
                <a:gd name="connsiteY2" fmla="*/ 684353 h 684353"/>
                <a:gd name="connsiteX3" fmla="*/ 0 w 1409562"/>
                <a:gd name="connsiteY3" fmla="*/ 684353 h 684353"/>
                <a:gd name="connsiteX4" fmla="*/ 0 w 1409562"/>
                <a:gd name="connsiteY4" fmla="*/ 0 h 68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562" h="684353">
                  <a:moveTo>
                    <a:pt x="0" y="0"/>
                  </a:moveTo>
                  <a:lnTo>
                    <a:pt x="1409562" y="0"/>
                  </a:lnTo>
                  <a:lnTo>
                    <a:pt x="1409562" y="684353"/>
                  </a:lnTo>
                  <a:lnTo>
                    <a:pt x="0" y="68435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Safeguarding Admin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  <a:hlinkClick r:id="rId3" action="ppaction://hlinksldjump"/>
                </a:rPr>
                <a:t>2.1</a:t>
              </a:r>
              <a:endParaRPr lang="en-GB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66365" y="3046981"/>
              <a:ext cx="1080000" cy="792000"/>
            </a:xfrm>
            <a:custGeom>
              <a:avLst/>
              <a:gdLst>
                <a:gd name="connsiteX0" fmla="*/ 0 w 1409562"/>
                <a:gd name="connsiteY0" fmla="*/ 0 h 684353"/>
                <a:gd name="connsiteX1" fmla="*/ 1409562 w 1409562"/>
                <a:gd name="connsiteY1" fmla="*/ 0 h 684353"/>
                <a:gd name="connsiteX2" fmla="*/ 1409562 w 1409562"/>
                <a:gd name="connsiteY2" fmla="*/ 684353 h 684353"/>
                <a:gd name="connsiteX3" fmla="*/ 0 w 1409562"/>
                <a:gd name="connsiteY3" fmla="*/ 684353 h 684353"/>
                <a:gd name="connsiteX4" fmla="*/ 0 w 1409562"/>
                <a:gd name="connsiteY4" fmla="*/ 0 h 68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562" h="684353">
                  <a:moveTo>
                    <a:pt x="0" y="0"/>
                  </a:moveTo>
                  <a:lnTo>
                    <a:pt x="1409562" y="0"/>
                  </a:lnTo>
                  <a:lnTo>
                    <a:pt x="1409562" y="684353"/>
                  </a:lnTo>
                  <a:lnTo>
                    <a:pt x="0" y="68435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Child Protection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  <a:hlinkClick r:id="rId3" action="ppaction://hlinksldjump"/>
                </a:rPr>
                <a:t>2.1</a:t>
              </a:r>
              <a:endParaRPr lang="en-GB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745613" y="3043102"/>
              <a:ext cx="1080000" cy="792000"/>
            </a:xfrm>
            <a:custGeom>
              <a:avLst/>
              <a:gdLst>
                <a:gd name="connsiteX0" fmla="*/ 0 w 1409562"/>
                <a:gd name="connsiteY0" fmla="*/ 0 h 684353"/>
                <a:gd name="connsiteX1" fmla="*/ 1409562 w 1409562"/>
                <a:gd name="connsiteY1" fmla="*/ 0 h 684353"/>
                <a:gd name="connsiteX2" fmla="*/ 1409562 w 1409562"/>
                <a:gd name="connsiteY2" fmla="*/ 684353 h 684353"/>
                <a:gd name="connsiteX3" fmla="*/ 0 w 1409562"/>
                <a:gd name="connsiteY3" fmla="*/ 684353 h 684353"/>
                <a:gd name="connsiteX4" fmla="*/ 0 w 1409562"/>
                <a:gd name="connsiteY4" fmla="*/ 0 h 68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562" h="684353">
                  <a:moveTo>
                    <a:pt x="0" y="0"/>
                  </a:moveTo>
                  <a:lnTo>
                    <a:pt x="1409562" y="0"/>
                  </a:lnTo>
                  <a:lnTo>
                    <a:pt x="1409562" y="684353"/>
                  </a:lnTo>
                  <a:lnTo>
                    <a:pt x="0" y="68435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Service Improvement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  <a:hlinkClick r:id="rId4" action="ppaction://hlinksldjump"/>
                </a:rPr>
                <a:t>2.2</a:t>
              </a:r>
              <a:endParaRPr lang="en-GB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94258" y="1655215"/>
              <a:ext cx="1352477" cy="879662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Principal Social Worker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Clive Chambers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7029575" y="3049503"/>
              <a:ext cx="1080000" cy="792000"/>
            </a:xfrm>
            <a:custGeom>
              <a:avLst/>
              <a:gdLst>
                <a:gd name="connsiteX0" fmla="*/ 0 w 1409562"/>
                <a:gd name="connsiteY0" fmla="*/ 0 h 684353"/>
                <a:gd name="connsiteX1" fmla="*/ 1409562 w 1409562"/>
                <a:gd name="connsiteY1" fmla="*/ 0 h 684353"/>
                <a:gd name="connsiteX2" fmla="*/ 1409562 w 1409562"/>
                <a:gd name="connsiteY2" fmla="*/ 684353 h 684353"/>
                <a:gd name="connsiteX3" fmla="*/ 0 w 1409562"/>
                <a:gd name="connsiteY3" fmla="*/ 684353 h 684353"/>
                <a:gd name="connsiteX4" fmla="*/ 0 w 1409562"/>
                <a:gd name="connsiteY4" fmla="*/ 0 h 68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562" h="684353">
                  <a:moveTo>
                    <a:pt x="0" y="0"/>
                  </a:moveTo>
                  <a:lnTo>
                    <a:pt x="1409562" y="0"/>
                  </a:lnTo>
                  <a:lnTo>
                    <a:pt x="1409562" y="684353"/>
                  </a:lnTo>
                  <a:lnTo>
                    <a:pt x="0" y="68435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MOSAIC PROJECT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dirty="0">
                  <a:solidFill>
                    <a:schemeClr val="tx1"/>
                  </a:solidFill>
                  <a:hlinkClick r:id="rId5" action="ppaction://hlinksldjump"/>
                </a:rPr>
                <a:t>2.3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901368" y="3046981"/>
              <a:ext cx="1080000" cy="792000"/>
            </a:xfrm>
            <a:custGeom>
              <a:avLst/>
              <a:gdLst>
                <a:gd name="connsiteX0" fmla="*/ 0 w 924034"/>
                <a:gd name="connsiteY0" fmla="*/ 0 h 634281"/>
                <a:gd name="connsiteX1" fmla="*/ 924034 w 924034"/>
                <a:gd name="connsiteY1" fmla="*/ 0 h 634281"/>
                <a:gd name="connsiteX2" fmla="*/ 924034 w 924034"/>
                <a:gd name="connsiteY2" fmla="*/ 634281 h 634281"/>
                <a:gd name="connsiteX3" fmla="*/ 0 w 924034"/>
                <a:gd name="connsiteY3" fmla="*/ 634281 h 634281"/>
                <a:gd name="connsiteX4" fmla="*/ 0 w 924034"/>
                <a:gd name="connsiteY4" fmla="*/ 0 h 63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034" h="634281">
                  <a:moveTo>
                    <a:pt x="0" y="0"/>
                  </a:moveTo>
                  <a:lnTo>
                    <a:pt x="924034" y="0"/>
                  </a:lnTo>
                  <a:lnTo>
                    <a:pt x="924034" y="634281"/>
                  </a:lnTo>
                  <a:lnTo>
                    <a:pt x="0" y="6342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bg1"/>
                  </a:solidFill>
                </a:rPr>
                <a:t>Head of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bg1"/>
                  </a:solidFill>
                </a:rPr>
                <a:t>Safeguarding &amp;  Standards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bg1"/>
                  </a:solidFill>
                </a:rPr>
                <a:t>Vacant TBE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026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3503713" y="1550242"/>
            <a:ext cx="479" cy="5106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74911" y="2384550"/>
            <a:ext cx="0" cy="104445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16979" y="1553482"/>
            <a:ext cx="0" cy="57937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16980" y="1553487"/>
            <a:ext cx="5806066" cy="263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653557" y="2384550"/>
            <a:ext cx="0" cy="82842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812" y="212906"/>
            <a:ext cx="4492446" cy="494176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Safeguarding &amp; Standards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53557" y="275328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2.1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9536" y="5991226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456041" y="1196753"/>
            <a:ext cx="6429" cy="35937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31</a:t>
            </a:fld>
            <a:endParaRPr lang="en-GB" dirty="0"/>
          </a:p>
        </p:txBody>
      </p:sp>
      <p:sp>
        <p:nvSpPr>
          <p:cNvPr id="54" name="Freeform 53"/>
          <p:cNvSpPr/>
          <p:nvPr/>
        </p:nvSpPr>
        <p:spPr>
          <a:xfrm>
            <a:off x="1789920" y="275329"/>
            <a:ext cx="1450732" cy="667441"/>
          </a:xfrm>
          <a:custGeom>
            <a:avLst/>
            <a:gdLst>
              <a:gd name="connsiteX0" fmla="*/ 0 w 1981488"/>
              <a:gd name="connsiteY0" fmla="*/ 0 h 583612"/>
              <a:gd name="connsiteX1" fmla="*/ 1981488 w 1981488"/>
              <a:gd name="connsiteY1" fmla="*/ 0 h 583612"/>
              <a:gd name="connsiteX2" fmla="*/ 1981488 w 1981488"/>
              <a:gd name="connsiteY2" fmla="*/ 583612 h 583612"/>
              <a:gd name="connsiteX3" fmla="*/ 0 w 1981488"/>
              <a:gd name="connsiteY3" fmla="*/ 583612 h 583612"/>
              <a:gd name="connsiteX4" fmla="*/ 0 w 1981488"/>
              <a:gd name="connsiteY4" fmla="*/ 0 h 58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488" h="583612">
                <a:moveTo>
                  <a:pt x="0" y="0"/>
                </a:moveTo>
                <a:lnTo>
                  <a:pt x="1981488" y="0"/>
                </a:lnTo>
                <a:lnTo>
                  <a:pt x="1981488" y="583612"/>
                </a:lnTo>
                <a:lnTo>
                  <a:pt x="0" y="583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Principal Social Worker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dirty="0">
                <a:solidFill>
                  <a:schemeClr val="tx1"/>
                </a:solidFill>
              </a:rPr>
              <a:t>Clive Chambers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254451" y="1556120"/>
            <a:ext cx="1482652" cy="3241033"/>
            <a:chOff x="1970729" y="1556120"/>
            <a:chExt cx="1482652" cy="3241033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2638448" y="1556120"/>
              <a:ext cx="0" cy="1368824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1970729" y="1660496"/>
              <a:ext cx="1482652" cy="576001"/>
            </a:xfrm>
            <a:custGeom>
              <a:avLst/>
              <a:gdLst>
                <a:gd name="connsiteX0" fmla="*/ 0 w 1165653"/>
                <a:gd name="connsiteY0" fmla="*/ 0 h 515153"/>
                <a:gd name="connsiteX1" fmla="*/ 1165653 w 1165653"/>
                <a:gd name="connsiteY1" fmla="*/ 0 h 515153"/>
                <a:gd name="connsiteX2" fmla="*/ 1165653 w 1165653"/>
                <a:gd name="connsiteY2" fmla="*/ 515153 h 515153"/>
                <a:gd name="connsiteX3" fmla="*/ 0 w 1165653"/>
                <a:gd name="connsiteY3" fmla="*/ 515153 h 515153"/>
                <a:gd name="connsiteX4" fmla="*/ 0 w 1165653"/>
                <a:gd name="connsiteY4" fmla="*/ 0 h 51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653" h="515153">
                  <a:moveTo>
                    <a:pt x="0" y="0"/>
                  </a:moveTo>
                  <a:lnTo>
                    <a:pt x="1165653" y="0"/>
                  </a:lnTo>
                  <a:lnTo>
                    <a:pt x="1165653" y="515153"/>
                  </a:lnTo>
                  <a:lnTo>
                    <a:pt x="0" y="5151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Independent Reviewing 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Service Manager 12 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70729" y="2548239"/>
              <a:ext cx="1442296" cy="2248914"/>
            </a:xfrm>
            <a:custGeom>
              <a:avLst/>
              <a:gdLst>
                <a:gd name="connsiteX0" fmla="*/ 0 w 1514776"/>
                <a:gd name="connsiteY0" fmla="*/ 0 h 2627790"/>
                <a:gd name="connsiteX1" fmla="*/ 1514776 w 1514776"/>
                <a:gd name="connsiteY1" fmla="*/ 0 h 2627790"/>
                <a:gd name="connsiteX2" fmla="*/ 1514776 w 1514776"/>
                <a:gd name="connsiteY2" fmla="*/ 2627790 h 2627790"/>
                <a:gd name="connsiteX3" fmla="*/ 0 w 1514776"/>
                <a:gd name="connsiteY3" fmla="*/ 2627790 h 2627790"/>
                <a:gd name="connsiteX4" fmla="*/ 0 w 1514776"/>
                <a:gd name="connsiteY4" fmla="*/ 0 h 262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4776" h="2627790">
                  <a:moveTo>
                    <a:pt x="0" y="0"/>
                  </a:moveTo>
                  <a:lnTo>
                    <a:pt x="1514776" y="0"/>
                  </a:lnTo>
                  <a:lnTo>
                    <a:pt x="1514776" y="2627790"/>
                  </a:lnTo>
                  <a:lnTo>
                    <a:pt x="0" y="26277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Independent Reviewing  Officers 11  (IRO) x 9.6</a:t>
              </a:r>
              <a:endParaRPr lang="en-GB" sz="900" u="sng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8023046" y="1556120"/>
            <a:ext cx="0" cy="180087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3" name="Freeform 32"/>
          <p:cNvSpPr/>
          <p:nvPr/>
        </p:nvSpPr>
        <p:spPr>
          <a:xfrm>
            <a:off x="7396061" y="1660497"/>
            <a:ext cx="1404000" cy="576000"/>
          </a:xfrm>
          <a:custGeom>
            <a:avLst/>
            <a:gdLst>
              <a:gd name="connsiteX0" fmla="*/ 0 w 1122330"/>
              <a:gd name="connsiteY0" fmla="*/ 0 h 482183"/>
              <a:gd name="connsiteX1" fmla="*/ 1122330 w 1122330"/>
              <a:gd name="connsiteY1" fmla="*/ 0 h 482183"/>
              <a:gd name="connsiteX2" fmla="*/ 1122330 w 1122330"/>
              <a:gd name="connsiteY2" fmla="*/ 482183 h 482183"/>
              <a:gd name="connsiteX3" fmla="*/ 0 w 1122330"/>
              <a:gd name="connsiteY3" fmla="*/ 482183 h 482183"/>
              <a:gd name="connsiteX4" fmla="*/ 0 w 1122330"/>
              <a:gd name="connsiteY4" fmla="*/ 0 h 48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330" h="482183">
                <a:moveTo>
                  <a:pt x="0" y="0"/>
                </a:moveTo>
                <a:lnTo>
                  <a:pt x="1122330" y="0"/>
                </a:lnTo>
                <a:lnTo>
                  <a:pt x="1122330" y="482183"/>
                </a:lnTo>
                <a:lnTo>
                  <a:pt x="0" y="4821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b="1" u="sng" dirty="0">
                <a:solidFill>
                  <a:schemeClr val="tx1"/>
                </a:solidFill>
              </a:rPr>
              <a:t>Child Protection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Service</a:t>
            </a:r>
            <a:r>
              <a:rPr lang="en-GB" sz="900" b="1" u="sng" dirty="0">
                <a:solidFill>
                  <a:schemeClr val="tx1"/>
                </a:solidFill>
              </a:rPr>
              <a:t> </a:t>
            </a:r>
            <a:r>
              <a:rPr lang="en-GB" sz="900" u="sng" dirty="0">
                <a:solidFill>
                  <a:schemeClr val="tx1"/>
                </a:solidFill>
              </a:rPr>
              <a:t>Manager 12  </a:t>
            </a:r>
          </a:p>
        </p:txBody>
      </p:sp>
      <p:sp>
        <p:nvSpPr>
          <p:cNvPr id="34" name="Freeform 33"/>
          <p:cNvSpPr/>
          <p:nvPr/>
        </p:nvSpPr>
        <p:spPr>
          <a:xfrm>
            <a:off x="8901211" y="2552705"/>
            <a:ext cx="1336052" cy="2861731"/>
          </a:xfrm>
          <a:custGeom>
            <a:avLst/>
            <a:gdLst>
              <a:gd name="connsiteX0" fmla="*/ 0 w 1346414"/>
              <a:gd name="connsiteY0" fmla="*/ 0 h 1262170"/>
              <a:gd name="connsiteX1" fmla="*/ 1346414 w 1346414"/>
              <a:gd name="connsiteY1" fmla="*/ 0 h 1262170"/>
              <a:gd name="connsiteX2" fmla="*/ 1346414 w 1346414"/>
              <a:gd name="connsiteY2" fmla="*/ 1262170 h 1262170"/>
              <a:gd name="connsiteX3" fmla="*/ 0 w 1346414"/>
              <a:gd name="connsiteY3" fmla="*/ 1262170 h 1262170"/>
              <a:gd name="connsiteX4" fmla="*/ 0 w 1346414"/>
              <a:gd name="connsiteY4" fmla="*/ 0 h 126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414" h="1262170">
                <a:moveTo>
                  <a:pt x="0" y="0"/>
                </a:moveTo>
                <a:lnTo>
                  <a:pt x="1346414" y="0"/>
                </a:lnTo>
                <a:lnTo>
                  <a:pt x="1346414" y="1262170"/>
                </a:lnTo>
                <a:lnTo>
                  <a:pt x="0" y="12621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Child Protection 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Advisors 11 x 7.61</a:t>
            </a:r>
            <a:endParaRPr lang="en-GB" sz="900" u="sng" dirty="0">
              <a:solidFill>
                <a:srgbClr val="FF0000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Local Authority Designated Officer (LADO) 11 x 1.6  </a:t>
            </a:r>
          </a:p>
        </p:txBody>
      </p:sp>
      <p:sp>
        <p:nvSpPr>
          <p:cNvPr id="60" name="Freeform 59"/>
          <p:cNvSpPr/>
          <p:nvPr/>
        </p:nvSpPr>
        <p:spPr>
          <a:xfrm>
            <a:off x="7393200" y="2548238"/>
            <a:ext cx="1368000" cy="3185018"/>
          </a:xfrm>
          <a:custGeom>
            <a:avLst/>
            <a:gdLst>
              <a:gd name="connsiteX0" fmla="*/ 0 w 1231587"/>
              <a:gd name="connsiteY0" fmla="*/ 0 h 3141719"/>
              <a:gd name="connsiteX1" fmla="*/ 1231587 w 1231587"/>
              <a:gd name="connsiteY1" fmla="*/ 0 h 3141719"/>
              <a:gd name="connsiteX2" fmla="*/ 1231587 w 1231587"/>
              <a:gd name="connsiteY2" fmla="*/ 3141719 h 3141719"/>
              <a:gd name="connsiteX3" fmla="*/ 0 w 1231587"/>
              <a:gd name="connsiteY3" fmla="*/ 3141719 h 3141719"/>
              <a:gd name="connsiteX4" fmla="*/ 0 w 1231587"/>
              <a:gd name="connsiteY4" fmla="*/ 0 h 314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587" h="3141719">
                <a:moveTo>
                  <a:pt x="0" y="0"/>
                </a:moveTo>
                <a:lnTo>
                  <a:pt x="1231587" y="0"/>
                </a:lnTo>
                <a:lnTo>
                  <a:pt x="1231587" y="3141719"/>
                </a:lnTo>
                <a:lnTo>
                  <a:pt x="0" y="31417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u="sng" dirty="0"/>
              <a:t>Safeguarding Admin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u="sng" dirty="0"/>
              <a:t>CP &amp; LADO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Senior BSO 7 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dirty="0">
              <a:solidFill>
                <a:srgbClr val="7030A0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u="sng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BSO 6 x 4.1 </a:t>
            </a:r>
            <a:r>
              <a:rPr lang="en-GB" sz="900" u="sng" dirty="0">
                <a:solidFill>
                  <a:srgbClr val="FF0000"/>
                </a:solidFill>
              </a:rPr>
              <a:t>(4.4)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Modern Apprentice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LADO Administrator 6</a:t>
            </a:r>
          </a:p>
        </p:txBody>
      </p:sp>
      <p:sp>
        <p:nvSpPr>
          <p:cNvPr id="38" name="Freeform 37"/>
          <p:cNvSpPr/>
          <p:nvPr/>
        </p:nvSpPr>
        <p:spPr>
          <a:xfrm>
            <a:off x="5890911" y="2548238"/>
            <a:ext cx="1368000" cy="3644422"/>
          </a:xfrm>
          <a:custGeom>
            <a:avLst/>
            <a:gdLst>
              <a:gd name="connsiteX0" fmla="*/ 0 w 1144519"/>
              <a:gd name="connsiteY0" fmla="*/ 0 h 804588"/>
              <a:gd name="connsiteX1" fmla="*/ 1144519 w 1144519"/>
              <a:gd name="connsiteY1" fmla="*/ 0 h 804588"/>
              <a:gd name="connsiteX2" fmla="*/ 1144519 w 1144519"/>
              <a:gd name="connsiteY2" fmla="*/ 804588 h 804588"/>
              <a:gd name="connsiteX3" fmla="*/ 0 w 1144519"/>
              <a:gd name="connsiteY3" fmla="*/ 804588 h 804588"/>
              <a:gd name="connsiteX4" fmla="*/ 0 w 1144519"/>
              <a:gd name="connsiteY4" fmla="*/ 0 h 80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519" h="804588">
                <a:moveTo>
                  <a:pt x="0" y="0"/>
                </a:moveTo>
                <a:lnTo>
                  <a:pt x="1144519" y="0"/>
                </a:lnTo>
                <a:lnTo>
                  <a:pt x="1144519" y="804588"/>
                </a:lnTo>
                <a:lnTo>
                  <a:pt x="0" y="8045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b="1" u="sng" dirty="0"/>
              <a:t>Safeguarding Admin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b="1" u="sng" dirty="0"/>
              <a:t>LAC &amp; Audit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Senior BSO 7 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BSO 6 Audit S&amp;S  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u="sng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BSA 5 x 4.4</a:t>
            </a:r>
            <a:endParaRPr lang="en-GB" sz="900" u="sng" dirty="0">
              <a:solidFill>
                <a:srgbClr val="FF0000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00" u="sng" dirty="0">
              <a:solidFill>
                <a:prstClr val="black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Modern Apprentice x 4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574911" y="2384549"/>
            <a:ext cx="307864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1695270" y="1664372"/>
            <a:ext cx="1043419" cy="568248"/>
          </a:xfrm>
          <a:custGeom>
            <a:avLst/>
            <a:gdLst>
              <a:gd name="connsiteX0" fmla="*/ 0 w 1122330"/>
              <a:gd name="connsiteY0" fmla="*/ 0 h 482183"/>
              <a:gd name="connsiteX1" fmla="*/ 1122330 w 1122330"/>
              <a:gd name="connsiteY1" fmla="*/ 0 h 482183"/>
              <a:gd name="connsiteX2" fmla="*/ 1122330 w 1122330"/>
              <a:gd name="connsiteY2" fmla="*/ 482183 h 482183"/>
              <a:gd name="connsiteX3" fmla="*/ 0 w 1122330"/>
              <a:gd name="connsiteY3" fmla="*/ 482183 h 482183"/>
              <a:gd name="connsiteX4" fmla="*/ 0 w 1122330"/>
              <a:gd name="connsiteY4" fmla="*/ 0 h 48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330" h="482183">
                <a:moveTo>
                  <a:pt x="0" y="0"/>
                </a:moveTo>
                <a:lnTo>
                  <a:pt x="1122330" y="0"/>
                </a:lnTo>
                <a:lnTo>
                  <a:pt x="1122330" y="482183"/>
                </a:lnTo>
                <a:lnTo>
                  <a:pt x="0" y="4821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Consultant Social Worker 12</a:t>
            </a:r>
          </a:p>
        </p:txBody>
      </p:sp>
      <p:sp>
        <p:nvSpPr>
          <p:cNvPr id="29" name="Freeform 28"/>
          <p:cNvSpPr/>
          <p:nvPr/>
        </p:nvSpPr>
        <p:spPr>
          <a:xfrm>
            <a:off x="2843966" y="1660496"/>
            <a:ext cx="1301191" cy="3928744"/>
          </a:xfrm>
          <a:custGeom>
            <a:avLst/>
            <a:gdLst>
              <a:gd name="connsiteX0" fmla="*/ 0 w 1122330"/>
              <a:gd name="connsiteY0" fmla="*/ 0 h 482183"/>
              <a:gd name="connsiteX1" fmla="*/ 1122330 w 1122330"/>
              <a:gd name="connsiteY1" fmla="*/ 0 h 482183"/>
              <a:gd name="connsiteX2" fmla="*/ 1122330 w 1122330"/>
              <a:gd name="connsiteY2" fmla="*/ 482183 h 482183"/>
              <a:gd name="connsiteX3" fmla="*/ 0 w 1122330"/>
              <a:gd name="connsiteY3" fmla="*/ 482183 h 482183"/>
              <a:gd name="connsiteX4" fmla="*/ 0 w 1122330"/>
              <a:gd name="connsiteY4" fmla="*/ 0 h 48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330" h="482183">
                <a:moveTo>
                  <a:pt x="0" y="0"/>
                </a:moveTo>
                <a:lnTo>
                  <a:pt x="1122330" y="0"/>
                </a:lnTo>
                <a:lnTo>
                  <a:pt x="1122330" y="482183"/>
                </a:lnTo>
                <a:lnTo>
                  <a:pt x="0" y="4821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b="1" u="sng" dirty="0">
                <a:solidFill>
                  <a:schemeClr val="tx1"/>
                </a:solidFill>
              </a:rPr>
              <a:t>MOSAIC PROJECT (14/5/23)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00" u="sng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HOS – MOSAIC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00" u="sng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AP – MOSAIC 10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00" u="sng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Subject Matter Expert 8 x 4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accent6">
                    <a:lumMod val="75000"/>
                  </a:schemeClr>
                </a:solidFill>
              </a:rPr>
              <a:t>Business Support Officer – MOSAIC 6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00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accent6">
                    <a:lumMod val="75000"/>
                  </a:schemeClr>
                </a:solidFill>
              </a:rPr>
              <a:t>Business Support Assistant</a:t>
            </a:r>
            <a:endParaRPr lang="en-GB" sz="900" dirty="0">
              <a:solidFill>
                <a:srgbClr val="FF0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737103" y="744169"/>
            <a:ext cx="1450732" cy="667441"/>
          </a:xfrm>
          <a:custGeom>
            <a:avLst/>
            <a:gdLst>
              <a:gd name="connsiteX0" fmla="*/ 0 w 1981488"/>
              <a:gd name="connsiteY0" fmla="*/ 0 h 583612"/>
              <a:gd name="connsiteX1" fmla="*/ 1981488 w 1981488"/>
              <a:gd name="connsiteY1" fmla="*/ 0 h 583612"/>
              <a:gd name="connsiteX2" fmla="*/ 1981488 w 1981488"/>
              <a:gd name="connsiteY2" fmla="*/ 583612 h 583612"/>
              <a:gd name="connsiteX3" fmla="*/ 0 w 1981488"/>
              <a:gd name="connsiteY3" fmla="*/ 583612 h 583612"/>
              <a:gd name="connsiteX4" fmla="*/ 0 w 1981488"/>
              <a:gd name="connsiteY4" fmla="*/ 0 h 58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488" h="583612">
                <a:moveTo>
                  <a:pt x="0" y="0"/>
                </a:moveTo>
                <a:lnTo>
                  <a:pt x="1981488" y="0"/>
                </a:lnTo>
                <a:lnTo>
                  <a:pt x="1981488" y="583612"/>
                </a:lnTo>
                <a:lnTo>
                  <a:pt x="0" y="583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bg1"/>
                </a:solidFill>
              </a:rPr>
              <a:t>Head of Safeguarding &amp;  Standards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dirty="0">
                <a:solidFill>
                  <a:schemeClr val="bg1"/>
                </a:solidFill>
              </a:rPr>
              <a:t>Vacant TBE</a:t>
            </a:r>
          </a:p>
        </p:txBody>
      </p:sp>
    </p:spTree>
    <p:extLst>
      <p:ext uri="{BB962C8B-B14F-4D97-AF65-F5344CB8AC3E}">
        <p14:creationId xmlns:p14="http://schemas.microsoft.com/office/powerpoint/2010/main" val="941195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3988244" y="1772816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04213" y="1772816"/>
            <a:ext cx="1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14847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5560" y="183981"/>
            <a:ext cx="6840760" cy="594912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Service Improvement &amp; Workforce Development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7109" y="296771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32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142244" y="1966066"/>
            <a:ext cx="1696858" cy="3479239"/>
            <a:chOff x="3715469" y="1391023"/>
            <a:chExt cx="1696858" cy="3479239"/>
          </a:xfrm>
        </p:grpSpPr>
        <p:sp>
          <p:nvSpPr>
            <p:cNvPr id="13" name="Freeform 12"/>
            <p:cNvSpPr/>
            <p:nvPr/>
          </p:nvSpPr>
          <p:spPr>
            <a:xfrm>
              <a:off x="3720327" y="1391023"/>
              <a:ext cx="1692000" cy="720000"/>
            </a:xfrm>
            <a:custGeom>
              <a:avLst/>
              <a:gdLst>
                <a:gd name="connsiteX0" fmla="*/ 0 w 900694"/>
                <a:gd name="connsiteY0" fmla="*/ 0 h 515153"/>
                <a:gd name="connsiteX1" fmla="*/ 900694 w 900694"/>
                <a:gd name="connsiteY1" fmla="*/ 0 h 515153"/>
                <a:gd name="connsiteX2" fmla="*/ 900694 w 900694"/>
                <a:gd name="connsiteY2" fmla="*/ 515153 h 515153"/>
                <a:gd name="connsiteX3" fmla="*/ 0 w 900694"/>
                <a:gd name="connsiteY3" fmla="*/ 515153 h 515153"/>
                <a:gd name="connsiteX4" fmla="*/ 0 w 900694"/>
                <a:gd name="connsiteY4" fmla="*/ 0 h 51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694" h="515153">
                  <a:moveTo>
                    <a:pt x="0" y="0"/>
                  </a:moveTo>
                  <a:lnTo>
                    <a:pt x="900694" y="0"/>
                  </a:lnTo>
                  <a:lnTo>
                    <a:pt x="900694" y="515153"/>
                  </a:lnTo>
                  <a:lnTo>
                    <a:pt x="0" y="5151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94"/>
                </a:spcAft>
                <a:defRPr/>
              </a:pPr>
              <a:r>
                <a:rPr lang="en-GB" sz="1100" b="1" u="sng" dirty="0">
                  <a:solidFill>
                    <a:schemeClr val="tx1"/>
                  </a:solidFill>
                </a:rPr>
                <a:t>Service Improvement </a:t>
              </a:r>
            </a:p>
            <a:p>
              <a:pPr algn="ctr">
                <a:lnSpc>
                  <a:spcPct val="90000"/>
                </a:lnSpc>
                <a:spcAft>
                  <a:spcPts val="294"/>
                </a:spcAft>
                <a:defRPr/>
              </a:pPr>
              <a:r>
                <a:rPr lang="en-GB" sz="1100" u="sng" dirty="0">
                  <a:solidFill>
                    <a:schemeClr val="tx1"/>
                  </a:solidFill>
                </a:rPr>
                <a:t>Manager 12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715469" y="2421910"/>
              <a:ext cx="1692000" cy="2448352"/>
            </a:xfrm>
            <a:custGeom>
              <a:avLst/>
              <a:gdLst>
                <a:gd name="connsiteX0" fmla="*/ 0 w 1342108"/>
                <a:gd name="connsiteY0" fmla="*/ 0 h 480869"/>
                <a:gd name="connsiteX1" fmla="*/ 1342108 w 1342108"/>
                <a:gd name="connsiteY1" fmla="*/ 0 h 480869"/>
                <a:gd name="connsiteX2" fmla="*/ 1342108 w 1342108"/>
                <a:gd name="connsiteY2" fmla="*/ 480869 h 480869"/>
                <a:gd name="connsiteX3" fmla="*/ 0 w 1342108"/>
                <a:gd name="connsiteY3" fmla="*/ 480869 h 480869"/>
                <a:gd name="connsiteX4" fmla="*/ 0 w 1342108"/>
                <a:gd name="connsiteY4" fmla="*/ 0 h 48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2108" h="480869">
                  <a:moveTo>
                    <a:pt x="0" y="0"/>
                  </a:moveTo>
                  <a:lnTo>
                    <a:pt x="1342108" y="0"/>
                  </a:lnTo>
                  <a:lnTo>
                    <a:pt x="1342108" y="480869"/>
                  </a:lnTo>
                  <a:lnTo>
                    <a:pt x="0" y="4808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Practice Development Advisor 10 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100" u="sng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Practice Development Social Workers 10 x 4</a:t>
              </a:r>
            </a:p>
          </p:txBody>
        </p:sp>
      </p:grpSp>
      <p:sp>
        <p:nvSpPr>
          <p:cNvPr id="12" name="Freeform 11"/>
          <p:cNvSpPr/>
          <p:nvPr/>
        </p:nvSpPr>
        <p:spPr>
          <a:xfrm>
            <a:off x="1703512" y="729780"/>
            <a:ext cx="1692000" cy="720000"/>
          </a:xfrm>
          <a:custGeom>
            <a:avLst/>
            <a:gdLst>
              <a:gd name="connsiteX0" fmla="*/ 0 w 1981488"/>
              <a:gd name="connsiteY0" fmla="*/ 0 h 583612"/>
              <a:gd name="connsiteX1" fmla="*/ 1981488 w 1981488"/>
              <a:gd name="connsiteY1" fmla="*/ 0 h 583612"/>
              <a:gd name="connsiteX2" fmla="*/ 1981488 w 1981488"/>
              <a:gd name="connsiteY2" fmla="*/ 583612 h 583612"/>
              <a:gd name="connsiteX3" fmla="*/ 0 w 1981488"/>
              <a:gd name="connsiteY3" fmla="*/ 583612 h 583612"/>
              <a:gd name="connsiteX4" fmla="*/ 0 w 1981488"/>
              <a:gd name="connsiteY4" fmla="*/ 0 h 58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488" h="583612">
                <a:moveTo>
                  <a:pt x="0" y="0"/>
                </a:moveTo>
                <a:lnTo>
                  <a:pt x="1981488" y="0"/>
                </a:lnTo>
                <a:lnTo>
                  <a:pt x="1981488" y="583612"/>
                </a:lnTo>
                <a:lnTo>
                  <a:pt x="0" y="583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tx1"/>
                </a:solidFill>
              </a:rPr>
              <a:t>Principal Social Worker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dirty="0">
                <a:solidFill>
                  <a:schemeClr val="tx1"/>
                </a:solidFill>
              </a:rPr>
              <a:t>Clive Chambers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976320" y="2852937"/>
            <a:ext cx="0" cy="1085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370662" y="1966066"/>
            <a:ext cx="3413077" cy="4631287"/>
            <a:chOff x="-49153" y="2103832"/>
            <a:chExt cx="3413077" cy="463128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98919" y="2990703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685560" y="2103832"/>
              <a:ext cx="2678364" cy="4631287"/>
              <a:chOff x="1574109" y="2064690"/>
              <a:chExt cx="2066536" cy="4094866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1574109" y="2064690"/>
                <a:ext cx="1324857" cy="636606"/>
              </a:xfrm>
              <a:custGeom>
                <a:avLst/>
                <a:gdLst>
                  <a:gd name="connsiteX0" fmla="*/ 0 w 1021540"/>
                  <a:gd name="connsiteY0" fmla="*/ 0 h 468481"/>
                  <a:gd name="connsiteX1" fmla="*/ 1021540 w 1021540"/>
                  <a:gd name="connsiteY1" fmla="*/ 0 h 468481"/>
                  <a:gd name="connsiteX2" fmla="*/ 1021540 w 1021540"/>
                  <a:gd name="connsiteY2" fmla="*/ 468481 h 468481"/>
                  <a:gd name="connsiteX3" fmla="*/ 0 w 1021540"/>
                  <a:gd name="connsiteY3" fmla="*/ 468481 h 468481"/>
                  <a:gd name="connsiteX4" fmla="*/ 0 w 1021540"/>
                  <a:gd name="connsiteY4" fmla="*/ 0 h 46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1540" h="468481">
                    <a:moveTo>
                      <a:pt x="0" y="0"/>
                    </a:moveTo>
                    <a:lnTo>
                      <a:pt x="1021540" y="0"/>
                    </a:lnTo>
                    <a:lnTo>
                      <a:pt x="1021540" y="468481"/>
                    </a:lnTo>
                    <a:lnTo>
                      <a:pt x="0" y="468481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r>
                  <a:rPr lang="en-GB" sz="1100" b="1" u="sng" dirty="0">
                    <a:solidFill>
                      <a:schemeClr val="tx1"/>
                    </a:solidFill>
                  </a:rPr>
                  <a:t>Workforce Development </a:t>
                </a:r>
                <a:r>
                  <a:rPr lang="en-GB" sz="1100" u="sng" dirty="0">
                    <a:solidFill>
                      <a:schemeClr val="tx1"/>
                    </a:solidFill>
                  </a:rPr>
                  <a:t>Manager  10</a:t>
                </a:r>
                <a:r>
                  <a:rPr lang="en-GB" sz="1100" dirty="0">
                    <a:solidFill>
                      <a:schemeClr val="tx1"/>
                    </a:solidFill>
                  </a:rPr>
                  <a:t>  </a:t>
                </a: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2315788" y="2976174"/>
                <a:ext cx="1324857" cy="3183382"/>
              </a:xfrm>
              <a:custGeom>
                <a:avLst/>
                <a:gdLst>
                  <a:gd name="connsiteX0" fmla="*/ 0 w 1342108"/>
                  <a:gd name="connsiteY0" fmla="*/ 0 h 480869"/>
                  <a:gd name="connsiteX1" fmla="*/ 1342108 w 1342108"/>
                  <a:gd name="connsiteY1" fmla="*/ 0 h 480869"/>
                  <a:gd name="connsiteX2" fmla="*/ 1342108 w 1342108"/>
                  <a:gd name="connsiteY2" fmla="*/ 480869 h 480869"/>
                  <a:gd name="connsiteX3" fmla="*/ 0 w 1342108"/>
                  <a:gd name="connsiteY3" fmla="*/ 480869 h 480869"/>
                  <a:gd name="connsiteX4" fmla="*/ 0 w 1342108"/>
                  <a:gd name="connsiteY4" fmla="*/ 0 h 48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108" h="480869">
                    <a:moveTo>
                      <a:pt x="0" y="0"/>
                    </a:moveTo>
                    <a:lnTo>
                      <a:pt x="1342108" y="0"/>
                    </a:lnTo>
                    <a:lnTo>
                      <a:pt x="1342108" y="480869"/>
                    </a:lnTo>
                    <a:lnTo>
                      <a:pt x="0" y="48086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r>
                  <a:rPr lang="en-GB" sz="1100" u="sng" dirty="0" err="1">
                    <a:solidFill>
                      <a:schemeClr val="tx1"/>
                    </a:solidFill>
                  </a:rPr>
                  <a:t>Prac</a:t>
                </a:r>
                <a:r>
                  <a:rPr lang="en-GB" sz="1100" u="sng" dirty="0">
                    <a:solidFill>
                      <a:schemeClr val="tx1"/>
                    </a:solidFill>
                  </a:rPr>
                  <a:t>. Improvement Spec 8 </a:t>
                </a:r>
              </a:p>
              <a:p>
                <a:pPr algn="ctr" defTabSz="333375">
                  <a:lnSpc>
                    <a:spcPct val="90000"/>
                  </a:lnSpc>
                  <a:spcAft>
                    <a:spcPts val="294"/>
                  </a:spcAft>
                </a:pPr>
                <a:endParaRPr lang="en-GB" sz="1100" u="sng" dirty="0">
                  <a:solidFill>
                    <a:srgbClr val="00B050"/>
                  </a:solidFill>
                </a:endParaRPr>
              </a:p>
              <a:p>
                <a:pPr algn="ctr" defTabSz="333375">
                  <a:lnSpc>
                    <a:spcPct val="90000"/>
                  </a:lnSpc>
                  <a:spcAft>
                    <a:spcPts val="294"/>
                  </a:spcAft>
                </a:pPr>
                <a:r>
                  <a:rPr lang="en-US" sz="1100" u="sng" dirty="0">
                    <a:solidFill>
                      <a:schemeClr val="tx1"/>
                    </a:solidFill>
                  </a:rPr>
                  <a:t>Senior Accreditation Officer 8</a:t>
                </a:r>
              </a:p>
              <a:p>
                <a:pPr algn="ctr">
                  <a:lnSpc>
                    <a:spcPct val="90000"/>
                  </a:lnSpc>
                  <a:spcAft>
                    <a:spcPts val="294"/>
                  </a:spcAft>
                  <a:defRPr/>
                </a:pPr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Aft>
                    <a:spcPts val="294"/>
                  </a:spcAft>
                  <a:defRPr/>
                </a:pPr>
                <a:r>
                  <a:rPr lang="en-US" sz="1100" u="sng" dirty="0">
                    <a:solidFill>
                      <a:schemeClr val="tx1"/>
                    </a:solidFill>
                  </a:rPr>
                  <a:t>Residential Training Officer </a:t>
                </a:r>
              </a:p>
              <a:p>
                <a:pPr algn="ctr">
                  <a:lnSpc>
                    <a:spcPct val="90000"/>
                  </a:lnSpc>
                  <a:spcAft>
                    <a:spcPts val="294"/>
                  </a:spcAft>
                  <a:defRPr/>
                </a:pPr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Workforce Dev. </a:t>
                </a:r>
                <a:r>
                  <a:rPr lang="en-GB" sz="1100" u="sng" dirty="0" err="1">
                    <a:solidFill>
                      <a:schemeClr val="tx1"/>
                    </a:solidFill>
                  </a:rPr>
                  <a:t>Offr</a:t>
                </a:r>
                <a:r>
                  <a:rPr lang="en-GB" sz="1100" u="sng" dirty="0">
                    <a:solidFill>
                      <a:schemeClr val="tx1"/>
                    </a:solidFill>
                  </a:rPr>
                  <a:t> 7 </a:t>
                </a:r>
              </a:p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endParaRPr lang="en-GB" sz="1100" dirty="0">
                  <a:solidFill>
                    <a:schemeClr val="tx1"/>
                  </a:solidFill>
                </a:endParaRPr>
              </a:p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r>
                  <a:rPr lang="en-US" sz="1100" u="sng" dirty="0">
                    <a:solidFill>
                      <a:schemeClr val="tx1"/>
                    </a:solidFill>
                  </a:rPr>
                  <a:t>Business Support Officer 6</a:t>
                </a:r>
              </a:p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endParaRPr lang="en-GB" sz="1100" u="sng" dirty="0">
                  <a:solidFill>
                    <a:schemeClr val="tx1"/>
                  </a:solidFill>
                </a:endParaRPr>
              </a:p>
              <a:p>
                <a:pPr algn="ctr" defTabSz="355600">
                  <a:lnSpc>
                    <a:spcPct val="90000"/>
                  </a:lnSpc>
                  <a:spcAft>
                    <a:spcPts val="294"/>
                  </a:spcAft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Modern Apprentice</a:t>
                </a:r>
              </a:p>
            </p:txBody>
          </p:sp>
        </p:grpSp>
        <p:sp>
          <p:nvSpPr>
            <p:cNvPr id="18" name="Freeform 17"/>
            <p:cNvSpPr/>
            <p:nvPr/>
          </p:nvSpPr>
          <p:spPr>
            <a:xfrm>
              <a:off x="-49153" y="3134719"/>
              <a:ext cx="1469426" cy="671271"/>
            </a:xfrm>
            <a:custGeom>
              <a:avLst/>
              <a:gdLst>
                <a:gd name="connsiteX0" fmla="*/ 0 w 1047450"/>
                <a:gd name="connsiteY0" fmla="*/ 0 h 380206"/>
                <a:gd name="connsiteX1" fmla="*/ 1047450 w 1047450"/>
                <a:gd name="connsiteY1" fmla="*/ 0 h 380206"/>
                <a:gd name="connsiteX2" fmla="*/ 1047450 w 1047450"/>
                <a:gd name="connsiteY2" fmla="*/ 380206 h 380206"/>
                <a:gd name="connsiteX3" fmla="*/ 0 w 1047450"/>
                <a:gd name="connsiteY3" fmla="*/ 380206 h 380206"/>
                <a:gd name="connsiteX4" fmla="*/ 0 w 1047450"/>
                <a:gd name="connsiteY4" fmla="*/ 0 h 38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450" h="380206">
                  <a:moveTo>
                    <a:pt x="0" y="0"/>
                  </a:moveTo>
                  <a:lnTo>
                    <a:pt x="1047450" y="0"/>
                  </a:lnTo>
                  <a:lnTo>
                    <a:pt x="1047450" y="380206"/>
                  </a:lnTo>
                  <a:lnTo>
                    <a:pt x="0" y="38020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ASYE Academy Lead 11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598919" y="2990703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3988244" y="1772816"/>
            <a:ext cx="4015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250000" y="922908"/>
            <a:ext cx="1692000" cy="720000"/>
          </a:xfrm>
          <a:custGeom>
            <a:avLst/>
            <a:gdLst>
              <a:gd name="connsiteX0" fmla="*/ 0 w 1981488"/>
              <a:gd name="connsiteY0" fmla="*/ 0 h 583612"/>
              <a:gd name="connsiteX1" fmla="*/ 1981488 w 1981488"/>
              <a:gd name="connsiteY1" fmla="*/ 0 h 583612"/>
              <a:gd name="connsiteX2" fmla="*/ 1981488 w 1981488"/>
              <a:gd name="connsiteY2" fmla="*/ 583612 h 583612"/>
              <a:gd name="connsiteX3" fmla="*/ 0 w 1981488"/>
              <a:gd name="connsiteY3" fmla="*/ 583612 h 583612"/>
              <a:gd name="connsiteX4" fmla="*/ 0 w 1981488"/>
              <a:gd name="connsiteY4" fmla="*/ 0 h 58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488" h="583612">
                <a:moveTo>
                  <a:pt x="0" y="0"/>
                </a:moveTo>
                <a:lnTo>
                  <a:pt x="1981488" y="0"/>
                </a:lnTo>
                <a:lnTo>
                  <a:pt x="1981488" y="583612"/>
                </a:lnTo>
                <a:lnTo>
                  <a:pt x="0" y="583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bg1"/>
                </a:solidFill>
              </a:rPr>
              <a:t>Head of Safeguarding &amp;  Standards 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dirty="0">
                <a:solidFill>
                  <a:schemeClr val="bg1"/>
                </a:solidFill>
              </a:rPr>
              <a:t>Vacant J060202</a:t>
            </a:r>
          </a:p>
        </p:txBody>
      </p:sp>
    </p:spTree>
    <p:extLst>
      <p:ext uri="{BB962C8B-B14F-4D97-AF65-F5344CB8AC3E}">
        <p14:creationId xmlns:p14="http://schemas.microsoft.com/office/powerpoint/2010/main" val="809096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9696" y="263091"/>
            <a:ext cx="5999380" cy="490067"/>
          </a:xfrm>
        </p:spPr>
        <p:txBody>
          <a:bodyPr>
            <a:noAutofit/>
          </a:bodyPr>
          <a:lstStyle/>
          <a:p>
            <a:r>
              <a:rPr lang="en-GB" sz="2800" dirty="0"/>
              <a:t>Help &amp; Protection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93588" y="323457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182563" y="1219504"/>
            <a:ext cx="568" cy="589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415945" y="813524"/>
            <a:ext cx="1533237" cy="648000"/>
          </a:xfrm>
          <a:custGeom>
            <a:avLst/>
            <a:gdLst>
              <a:gd name="connsiteX0" fmla="*/ 0 w 808367"/>
              <a:gd name="connsiteY0" fmla="*/ 0 h 587108"/>
              <a:gd name="connsiteX1" fmla="*/ 808367 w 808367"/>
              <a:gd name="connsiteY1" fmla="*/ 0 h 587108"/>
              <a:gd name="connsiteX2" fmla="*/ 808367 w 808367"/>
              <a:gd name="connsiteY2" fmla="*/ 587108 h 587108"/>
              <a:gd name="connsiteX3" fmla="*/ 0 w 808367"/>
              <a:gd name="connsiteY3" fmla="*/ 587108 h 587108"/>
              <a:gd name="connsiteX4" fmla="*/ 0 w 808367"/>
              <a:gd name="connsiteY4" fmla="*/ 0 h 58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367" h="587108">
                <a:moveTo>
                  <a:pt x="0" y="0"/>
                </a:moveTo>
                <a:lnTo>
                  <a:pt x="808367" y="0"/>
                </a:lnTo>
                <a:lnTo>
                  <a:pt x="808367" y="587108"/>
                </a:lnTo>
                <a:lnTo>
                  <a:pt x="0" y="58710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Lead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48330" y="1808743"/>
            <a:ext cx="7268465" cy="4061353"/>
            <a:chOff x="1111582" y="1808742"/>
            <a:chExt cx="7268465" cy="4061353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663841" y="1808742"/>
              <a:ext cx="617289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1111582" y="1808742"/>
              <a:ext cx="1087954" cy="4061353"/>
              <a:chOff x="1111582" y="1808742"/>
              <a:chExt cx="1087954" cy="4061353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1654565" y="1808742"/>
                <a:ext cx="9276" cy="38453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1119536" y="5438095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Admin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&amp; CWD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1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119536" y="485004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Children with Disabilities</a:t>
                </a: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3</a:t>
                </a: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2</a:t>
                </a: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4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56846" y="1808742"/>
              <a:ext cx="1089737" cy="3468580"/>
              <a:chOff x="1109799" y="1808742"/>
              <a:chExt cx="1089737" cy="346858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654565" y="1808742"/>
                <a:ext cx="1682" cy="33484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Freeform 43"/>
              <p:cNvSpPr/>
              <p:nvPr/>
            </p:nvSpPr>
            <p:spPr>
              <a:xfrm>
                <a:off x="1109799" y="484532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Admin</a:t>
                </a: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1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3</a:t>
                </a: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2</a:t>
                </a: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4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077334" y="1808742"/>
              <a:ext cx="1087954" cy="3468580"/>
              <a:chOff x="1111582" y="1808742"/>
              <a:chExt cx="1087954" cy="346858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H="1">
                <a:off x="1653571" y="1808742"/>
                <a:ext cx="994" cy="3368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Freeform 62"/>
              <p:cNvSpPr/>
              <p:nvPr/>
            </p:nvSpPr>
            <p:spPr>
              <a:xfrm>
                <a:off x="1119536" y="484532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Central &amp; East Admin</a:t>
                </a: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CENTRAL &amp; EAST</a:t>
                </a: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Central 1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East 1</a:t>
                </a: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Central 2</a:t>
                </a:r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East 2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292093" y="1808742"/>
              <a:ext cx="1087954" cy="4061353"/>
              <a:chOff x="1111582" y="1808742"/>
              <a:chExt cx="1087954" cy="4061353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1654565" y="1808742"/>
                <a:ext cx="13203" cy="40613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1119536" y="4845679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North &amp; South Admin</a:t>
                </a: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NORTH &amp; SOUTH</a:t>
                </a: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North 1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South 1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North 2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South 2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618873" y="1808742"/>
              <a:ext cx="1087954" cy="3473298"/>
              <a:chOff x="1111582" y="1808742"/>
              <a:chExt cx="1087954" cy="3473298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54565" y="1808742"/>
                <a:ext cx="41609" cy="3368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 81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PREVENTION SERVICES &amp; PARTICIPATION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Family Group Conferencing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1119536" y="485004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DANS</a:t>
                </a:r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Participation &amp; Advocacy</a:t>
                </a:r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MST</a:t>
                </a: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Edge of Care &amp; Child Exploitation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853627" y="1811864"/>
              <a:ext cx="1087954" cy="3470176"/>
              <a:chOff x="1111582" y="1808742"/>
              <a:chExt cx="1087954" cy="3470176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1654565" y="1808742"/>
                <a:ext cx="1422" cy="32306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Freeform 89"/>
              <p:cNvSpPr/>
              <p:nvPr/>
            </p:nvSpPr>
            <p:spPr>
              <a:xfrm>
                <a:off x="1119536" y="4846918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Admin</a:t>
                </a: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</a:t>
                </a:r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Central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North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East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South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6" name="Freeform 65"/>
          <p:cNvSpPr/>
          <p:nvPr/>
        </p:nvSpPr>
        <p:spPr>
          <a:xfrm>
            <a:off x="8736794" y="5422058"/>
            <a:ext cx="1080000" cy="569774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schemeClr val="tx1"/>
                </a:solidFill>
              </a:rPr>
              <a:t>Case Proceedings Mgr 10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dirty="0">
                <a:solidFill>
                  <a:schemeClr val="tx1"/>
                </a:solidFill>
              </a:rPr>
              <a:t>Vacant J054278</a:t>
            </a:r>
          </a:p>
        </p:txBody>
      </p:sp>
    </p:spTree>
    <p:extLst>
      <p:ext uri="{BB962C8B-B14F-4D97-AF65-F5344CB8AC3E}">
        <p14:creationId xmlns:p14="http://schemas.microsoft.com/office/powerpoint/2010/main" val="2026355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9696" y="263091"/>
            <a:ext cx="5999380" cy="490067"/>
          </a:xfrm>
        </p:spPr>
        <p:txBody>
          <a:bodyPr>
            <a:noAutofit/>
          </a:bodyPr>
          <a:lstStyle/>
          <a:p>
            <a:r>
              <a:rPr lang="en-GB" sz="2800" dirty="0"/>
              <a:t>Help &amp; Protection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93588" y="323457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30576" y="6390607"/>
            <a:ext cx="2133600" cy="365125"/>
          </a:xfrm>
        </p:spPr>
        <p:txBody>
          <a:bodyPr/>
          <a:lstStyle/>
          <a:p>
            <a:fld id="{0CC613A6-1110-4D2E-A4A0-658D678AC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182563" y="1219504"/>
            <a:ext cx="568" cy="589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415945" y="813524"/>
            <a:ext cx="1533237" cy="648000"/>
          </a:xfrm>
          <a:custGeom>
            <a:avLst/>
            <a:gdLst>
              <a:gd name="connsiteX0" fmla="*/ 0 w 808367"/>
              <a:gd name="connsiteY0" fmla="*/ 0 h 587108"/>
              <a:gd name="connsiteX1" fmla="*/ 808367 w 808367"/>
              <a:gd name="connsiteY1" fmla="*/ 0 h 587108"/>
              <a:gd name="connsiteX2" fmla="*/ 808367 w 808367"/>
              <a:gd name="connsiteY2" fmla="*/ 587108 h 587108"/>
              <a:gd name="connsiteX3" fmla="*/ 0 w 808367"/>
              <a:gd name="connsiteY3" fmla="*/ 587108 h 587108"/>
              <a:gd name="connsiteX4" fmla="*/ 0 w 808367"/>
              <a:gd name="connsiteY4" fmla="*/ 0 h 58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367" h="587108">
                <a:moveTo>
                  <a:pt x="0" y="0"/>
                </a:moveTo>
                <a:lnTo>
                  <a:pt x="808367" y="0"/>
                </a:lnTo>
                <a:lnTo>
                  <a:pt x="808367" y="587108"/>
                </a:lnTo>
                <a:lnTo>
                  <a:pt x="0" y="58710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Manager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48330" y="1796678"/>
            <a:ext cx="7268465" cy="4641879"/>
            <a:chOff x="1111582" y="1808742"/>
            <a:chExt cx="7268465" cy="4641879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659203" y="1808742"/>
              <a:ext cx="61775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1111582" y="1808742"/>
              <a:ext cx="1087954" cy="4061353"/>
              <a:chOff x="1111582" y="1808742"/>
              <a:chExt cx="1087954" cy="4061353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1654565" y="1808742"/>
                <a:ext cx="9276" cy="38453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1119536" y="5438095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Admin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MASH &amp; CWD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1</a:t>
                </a: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119536" y="4850039"/>
                <a:ext cx="1080000" cy="515757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Children with Disabilities</a:t>
                </a: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3</a:t>
                </a: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MASH 2</a:t>
                </a: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rgbClr val="0070C0"/>
                    </a:solidFill>
                  </a:rPr>
                  <a:t>MASH 4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56846" y="1808742"/>
              <a:ext cx="1089737" cy="3554724"/>
              <a:chOff x="1109799" y="1808742"/>
              <a:chExt cx="1089737" cy="3554724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654565" y="1808742"/>
                <a:ext cx="1682" cy="33484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Freeform 43"/>
              <p:cNvSpPr/>
              <p:nvPr/>
            </p:nvSpPr>
            <p:spPr>
              <a:xfrm>
                <a:off x="1109799" y="4845322"/>
                <a:ext cx="1080000" cy="518144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Admin</a:t>
                </a: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1</a:t>
                </a: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Assessment 3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Assessment 2</a:t>
                </a: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Assessment 4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077334" y="1808742"/>
              <a:ext cx="1099248" cy="4641879"/>
              <a:chOff x="1111582" y="1808742"/>
              <a:chExt cx="1099248" cy="4641879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654565" y="1808742"/>
                <a:ext cx="13325" cy="43828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Freeform 62"/>
              <p:cNvSpPr/>
              <p:nvPr/>
            </p:nvSpPr>
            <p:spPr>
              <a:xfrm>
                <a:off x="1130830" y="5932475"/>
                <a:ext cx="1080000" cy="518146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Central &amp; East Admin</a:t>
                </a: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H&amp;PS CENTRAL &amp; EAST</a:t>
                </a: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Central 1</a:t>
                </a: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112369" y="4269299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East 1</a:t>
                </a: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Central 2</a:t>
                </a:r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1125612" y="483942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East 2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292093" y="1808742"/>
              <a:ext cx="1087954" cy="3845353"/>
              <a:chOff x="1111582" y="1808742"/>
              <a:chExt cx="1087954" cy="3845353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1654565" y="1808742"/>
                <a:ext cx="15024" cy="38453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1119536" y="4845678"/>
                <a:ext cx="1080000" cy="513471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North &amp; South Admin</a:t>
                </a: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H&amp;PS NORTH &amp; SOUTH</a:t>
                </a: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North 1</a:t>
                </a:r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South 1</a:t>
                </a: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North 2</a:t>
                </a:r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H&amp;PS South 2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618873" y="1808742"/>
              <a:ext cx="1087954" cy="2895680"/>
              <a:chOff x="1111582" y="1808742"/>
              <a:chExt cx="1087954" cy="289568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flipH="1">
                <a:off x="1647906" y="1808742"/>
                <a:ext cx="6659" cy="27844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 81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PREVENTION SERVICES &amp; PARTICIPATION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1111582" y="2564331"/>
                <a:ext cx="1080000" cy="464283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Family Group Conferencing</a:t>
                </a: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1119536" y="3677432"/>
                <a:ext cx="1080000" cy="456444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DANS</a:t>
                </a:r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MST-CAN</a:t>
                </a: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1119536" y="4269299"/>
                <a:ext cx="1080000" cy="435123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Edge of Care &amp; Child Exploitation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853627" y="1811864"/>
              <a:ext cx="1087954" cy="3551602"/>
              <a:chOff x="1111582" y="1808742"/>
              <a:chExt cx="1087954" cy="355160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1654565" y="1808742"/>
                <a:ext cx="1422" cy="32306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Freeform 89"/>
              <p:cNvSpPr/>
              <p:nvPr/>
            </p:nvSpPr>
            <p:spPr>
              <a:xfrm>
                <a:off x="1119536" y="4846917"/>
                <a:ext cx="1080000" cy="513427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Admin</a:t>
                </a: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</a:t>
                </a:r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Central</a:t>
                </a:r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North</a:t>
                </a:r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East</a:t>
                </a:r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1119536" y="4269300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PAFSS South</a:t>
                </a:r>
              </a:p>
            </p:txBody>
          </p:sp>
        </p:grpSp>
      </p:grpSp>
      <p:sp>
        <p:nvSpPr>
          <p:cNvPr id="60" name="Freeform 59"/>
          <p:cNvSpPr/>
          <p:nvPr/>
        </p:nvSpPr>
        <p:spPr>
          <a:xfrm>
            <a:off x="8736794" y="5453648"/>
            <a:ext cx="1080000" cy="569774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schemeClr val="tx1"/>
                </a:solidFill>
              </a:rPr>
              <a:t>Case Progression </a:t>
            </a:r>
            <a:r>
              <a:rPr lang="en-GB" sz="1000" u="sng" dirty="0" err="1">
                <a:solidFill>
                  <a:schemeClr val="tx1"/>
                </a:solidFill>
              </a:rPr>
              <a:t>Mgr</a:t>
            </a:r>
            <a:r>
              <a:rPr lang="en-GB" sz="1000" u="sng" dirty="0">
                <a:solidFill>
                  <a:schemeClr val="tx1"/>
                </a:solidFill>
              </a:rPr>
              <a:t> 10</a:t>
            </a:r>
          </a:p>
        </p:txBody>
      </p:sp>
      <p:sp>
        <p:nvSpPr>
          <p:cNvPr id="66" name="Freeform 65"/>
          <p:cNvSpPr/>
          <p:nvPr/>
        </p:nvSpPr>
        <p:spPr>
          <a:xfrm>
            <a:off x="7520584" y="3696312"/>
            <a:ext cx="1080000" cy="432000"/>
          </a:xfrm>
          <a:custGeom>
            <a:avLst/>
            <a:gdLst>
              <a:gd name="connsiteX0" fmla="*/ 0 w 1409562"/>
              <a:gd name="connsiteY0" fmla="*/ 0 h 684353"/>
              <a:gd name="connsiteX1" fmla="*/ 1409562 w 1409562"/>
              <a:gd name="connsiteY1" fmla="*/ 0 h 684353"/>
              <a:gd name="connsiteX2" fmla="*/ 1409562 w 1409562"/>
              <a:gd name="connsiteY2" fmla="*/ 684353 h 684353"/>
              <a:gd name="connsiteX3" fmla="*/ 0 w 1409562"/>
              <a:gd name="connsiteY3" fmla="*/ 684353 h 684353"/>
              <a:gd name="connsiteX4" fmla="*/ 0 w 1409562"/>
              <a:gd name="connsiteY4" fmla="*/ 0 h 68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562" h="684353">
                <a:moveTo>
                  <a:pt x="0" y="0"/>
                </a:moveTo>
                <a:lnTo>
                  <a:pt x="1409562" y="0"/>
                </a:lnTo>
                <a:lnTo>
                  <a:pt x="1409562" y="684353"/>
                </a:lnTo>
                <a:lnTo>
                  <a:pt x="0" y="68435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H&amp;PS Central 3</a:t>
            </a:r>
          </a:p>
        </p:txBody>
      </p:sp>
      <p:sp>
        <p:nvSpPr>
          <p:cNvPr id="75" name="Freeform 74"/>
          <p:cNvSpPr/>
          <p:nvPr/>
        </p:nvSpPr>
        <p:spPr>
          <a:xfrm>
            <a:off x="7528111" y="5373882"/>
            <a:ext cx="1080000" cy="432000"/>
          </a:xfrm>
          <a:custGeom>
            <a:avLst/>
            <a:gdLst>
              <a:gd name="connsiteX0" fmla="*/ 0 w 1409562"/>
              <a:gd name="connsiteY0" fmla="*/ 0 h 684353"/>
              <a:gd name="connsiteX1" fmla="*/ 1409562 w 1409562"/>
              <a:gd name="connsiteY1" fmla="*/ 0 h 684353"/>
              <a:gd name="connsiteX2" fmla="*/ 1409562 w 1409562"/>
              <a:gd name="connsiteY2" fmla="*/ 684353 h 684353"/>
              <a:gd name="connsiteX3" fmla="*/ 0 w 1409562"/>
              <a:gd name="connsiteY3" fmla="*/ 684353 h 684353"/>
              <a:gd name="connsiteX4" fmla="*/ 0 w 1409562"/>
              <a:gd name="connsiteY4" fmla="*/ 0 h 68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562" h="684353">
                <a:moveTo>
                  <a:pt x="0" y="0"/>
                </a:moveTo>
                <a:lnTo>
                  <a:pt x="1409562" y="0"/>
                </a:lnTo>
                <a:lnTo>
                  <a:pt x="1409562" y="684353"/>
                </a:lnTo>
                <a:lnTo>
                  <a:pt x="0" y="68435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schemeClr val="tx1"/>
                </a:solidFill>
              </a:rPr>
              <a:t>H&amp;PS East 3</a:t>
            </a:r>
          </a:p>
        </p:txBody>
      </p:sp>
    </p:spTree>
    <p:extLst>
      <p:ext uri="{BB962C8B-B14F-4D97-AF65-F5344CB8AC3E}">
        <p14:creationId xmlns:p14="http://schemas.microsoft.com/office/powerpoint/2010/main" val="3816632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787534" y="242854"/>
            <a:ext cx="4852858" cy="348883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MASH &amp; CWD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492529" y="340973"/>
            <a:ext cx="4919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3.1</a:t>
            </a:r>
          </a:p>
        </p:txBody>
      </p:sp>
      <p:sp>
        <p:nvSpPr>
          <p:cNvPr id="58" name="Date Placeholder 5"/>
          <p:cNvSpPr>
            <a:spLocks noGrp="1"/>
          </p:cNvSpPr>
          <p:nvPr>
            <p:ph type="dt" sz="half" idx="10"/>
          </p:nvPr>
        </p:nvSpPr>
        <p:spPr>
          <a:xfrm>
            <a:off x="1775520" y="6309320"/>
            <a:ext cx="1440160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023992" y="1041286"/>
            <a:ext cx="24134" cy="1179735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09551" y="2221020"/>
            <a:ext cx="6300932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6" name="Group 5"/>
          <p:cNvGrpSpPr/>
          <p:nvPr/>
        </p:nvGrpSpPr>
        <p:grpSpPr>
          <a:xfrm>
            <a:off x="1775520" y="1412841"/>
            <a:ext cx="6934720" cy="4456525"/>
            <a:chOff x="230822" y="1420747"/>
            <a:chExt cx="6934720" cy="44565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635896" y="2221020"/>
              <a:ext cx="0" cy="192806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535541" y="2221020"/>
              <a:ext cx="0" cy="1712036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Freeform 52"/>
            <p:cNvSpPr/>
            <p:nvPr/>
          </p:nvSpPr>
          <p:spPr>
            <a:xfrm>
              <a:off x="3885690" y="1420747"/>
              <a:ext cx="1223916" cy="635284"/>
            </a:xfrm>
            <a:custGeom>
              <a:avLst/>
              <a:gdLst>
                <a:gd name="connsiteX0" fmla="*/ 0 w 996910"/>
                <a:gd name="connsiteY0" fmla="*/ 0 h 517472"/>
                <a:gd name="connsiteX1" fmla="*/ 996910 w 996910"/>
                <a:gd name="connsiteY1" fmla="*/ 0 h 517472"/>
                <a:gd name="connsiteX2" fmla="*/ 996910 w 996910"/>
                <a:gd name="connsiteY2" fmla="*/ 517472 h 517472"/>
                <a:gd name="connsiteX3" fmla="*/ 0 w 996910"/>
                <a:gd name="connsiteY3" fmla="*/ 517472 h 517472"/>
                <a:gd name="connsiteX4" fmla="*/ 0 w 996910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910" h="517472">
                  <a:moveTo>
                    <a:pt x="0" y="0"/>
                  </a:moveTo>
                  <a:lnTo>
                    <a:pt x="996910" y="0"/>
                  </a:lnTo>
                  <a:lnTo>
                    <a:pt x="996910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u="sng" dirty="0"/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b="1" u="sng" dirty="0"/>
                <a:t>MASH &amp; CWD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/>
                <a:t>Service Manager 12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109606" y="2221020"/>
              <a:ext cx="19053" cy="1712036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3051199" y="2405812"/>
              <a:ext cx="1260001" cy="2391340"/>
              <a:chOff x="3925654" y="2401694"/>
              <a:chExt cx="1260001" cy="2391340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3925654" y="3338850"/>
                <a:ext cx="1260000" cy="1454184"/>
              </a:xfrm>
              <a:custGeom>
                <a:avLst/>
                <a:gdLst>
                  <a:gd name="connsiteX0" fmla="*/ 0 w 956883"/>
                  <a:gd name="connsiteY0" fmla="*/ 0 h 382807"/>
                  <a:gd name="connsiteX1" fmla="*/ 956883 w 956883"/>
                  <a:gd name="connsiteY1" fmla="*/ 0 h 382807"/>
                  <a:gd name="connsiteX2" fmla="*/ 956883 w 956883"/>
                  <a:gd name="connsiteY2" fmla="*/ 382807 h 382807"/>
                  <a:gd name="connsiteX3" fmla="*/ 0 w 956883"/>
                  <a:gd name="connsiteY3" fmla="*/ 382807 h 382807"/>
                  <a:gd name="connsiteX4" fmla="*/ 0 w 956883"/>
                  <a:gd name="connsiteY4" fmla="*/ 0 h 382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883" h="382807">
                    <a:moveTo>
                      <a:pt x="0" y="0"/>
                    </a:moveTo>
                    <a:lnTo>
                      <a:pt x="956883" y="0"/>
                    </a:lnTo>
                    <a:lnTo>
                      <a:pt x="956883" y="382807"/>
                    </a:lnTo>
                    <a:lnTo>
                      <a:pt x="0" y="38280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/>
                  <a:t>Social Workers 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/>
                  <a:t>ESST 9 x 3.72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endParaRPr lang="en-GB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925655" y="2401694"/>
                <a:ext cx="1260000" cy="650058"/>
              </a:xfrm>
              <a:custGeom>
                <a:avLst/>
                <a:gdLst>
                  <a:gd name="connsiteX0" fmla="*/ 0 w 996910"/>
                  <a:gd name="connsiteY0" fmla="*/ 0 h 517472"/>
                  <a:gd name="connsiteX1" fmla="*/ 996910 w 996910"/>
                  <a:gd name="connsiteY1" fmla="*/ 0 h 517472"/>
                  <a:gd name="connsiteX2" fmla="*/ 996910 w 996910"/>
                  <a:gd name="connsiteY2" fmla="*/ 517472 h 517472"/>
                  <a:gd name="connsiteX3" fmla="*/ 0 w 996910"/>
                  <a:gd name="connsiteY3" fmla="*/ 517472 h 517472"/>
                  <a:gd name="connsiteX4" fmla="*/ 0 w 996910"/>
                  <a:gd name="connsiteY4" fmla="*/ 0 h 51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6910" h="517472">
                    <a:moveTo>
                      <a:pt x="0" y="0"/>
                    </a:moveTo>
                    <a:lnTo>
                      <a:pt x="996910" y="0"/>
                    </a:lnTo>
                    <a:lnTo>
                      <a:pt x="996910" y="517472"/>
                    </a:lnTo>
                    <a:lnTo>
                      <a:pt x="0" y="5174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b="1" u="sng" dirty="0"/>
                  <a:t>MASH 2 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/>
                  <a:t>Team Manager 11 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905541" y="2400953"/>
              <a:ext cx="1260001" cy="2396199"/>
              <a:chOff x="7020445" y="2400953"/>
              <a:chExt cx="1260001" cy="2396199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7020445" y="3356077"/>
                <a:ext cx="1260000" cy="1441075"/>
              </a:xfrm>
              <a:custGeom>
                <a:avLst/>
                <a:gdLst>
                  <a:gd name="connsiteX0" fmla="*/ 0 w 956883"/>
                  <a:gd name="connsiteY0" fmla="*/ 0 h 382807"/>
                  <a:gd name="connsiteX1" fmla="*/ 956883 w 956883"/>
                  <a:gd name="connsiteY1" fmla="*/ 0 h 382807"/>
                  <a:gd name="connsiteX2" fmla="*/ 956883 w 956883"/>
                  <a:gd name="connsiteY2" fmla="*/ 382807 h 382807"/>
                  <a:gd name="connsiteX3" fmla="*/ 0 w 956883"/>
                  <a:gd name="connsiteY3" fmla="*/ 382807 h 382807"/>
                  <a:gd name="connsiteX4" fmla="*/ 0 w 956883"/>
                  <a:gd name="connsiteY4" fmla="*/ 0 h 382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883" h="382807">
                    <a:moveTo>
                      <a:pt x="0" y="0"/>
                    </a:moveTo>
                    <a:lnTo>
                      <a:pt x="956883" y="0"/>
                    </a:lnTo>
                    <a:lnTo>
                      <a:pt x="956883" y="382807"/>
                    </a:lnTo>
                    <a:lnTo>
                      <a:pt x="0" y="38280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25029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Social Workers 9 x 5 </a:t>
                </a: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7020446" y="2400953"/>
                <a:ext cx="1260000" cy="648000"/>
              </a:xfrm>
              <a:custGeom>
                <a:avLst/>
                <a:gdLst>
                  <a:gd name="connsiteX0" fmla="*/ 0 w 986364"/>
                  <a:gd name="connsiteY0" fmla="*/ 0 h 517472"/>
                  <a:gd name="connsiteX1" fmla="*/ 986364 w 986364"/>
                  <a:gd name="connsiteY1" fmla="*/ 0 h 517472"/>
                  <a:gd name="connsiteX2" fmla="*/ 986364 w 986364"/>
                  <a:gd name="connsiteY2" fmla="*/ 517472 h 517472"/>
                  <a:gd name="connsiteX3" fmla="*/ 0 w 986364"/>
                  <a:gd name="connsiteY3" fmla="*/ 517472 h 517472"/>
                  <a:gd name="connsiteX4" fmla="*/ 0 w 986364"/>
                  <a:gd name="connsiteY4" fmla="*/ 0 h 51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6364" h="517472">
                    <a:moveTo>
                      <a:pt x="0" y="0"/>
                    </a:moveTo>
                    <a:lnTo>
                      <a:pt x="986364" y="0"/>
                    </a:lnTo>
                    <a:lnTo>
                      <a:pt x="986364" y="517472"/>
                    </a:lnTo>
                    <a:lnTo>
                      <a:pt x="0" y="5174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b="1" u="sng" dirty="0"/>
                  <a:t>MASH 4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/>
                  <a:t>Team Manager 11 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485368" y="2400953"/>
              <a:ext cx="1260000" cy="3332303"/>
              <a:chOff x="5535509" y="2397472"/>
              <a:chExt cx="1260000" cy="3332303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5535509" y="3339488"/>
                <a:ext cx="1260000" cy="2390287"/>
              </a:xfrm>
              <a:custGeom>
                <a:avLst/>
                <a:gdLst>
                  <a:gd name="connsiteX0" fmla="*/ 0 w 956883"/>
                  <a:gd name="connsiteY0" fmla="*/ 0 h 382807"/>
                  <a:gd name="connsiteX1" fmla="*/ 956883 w 956883"/>
                  <a:gd name="connsiteY1" fmla="*/ 0 h 382807"/>
                  <a:gd name="connsiteX2" fmla="*/ 956883 w 956883"/>
                  <a:gd name="connsiteY2" fmla="*/ 382807 h 382807"/>
                  <a:gd name="connsiteX3" fmla="*/ 0 w 956883"/>
                  <a:gd name="connsiteY3" fmla="*/ 382807 h 382807"/>
                  <a:gd name="connsiteX4" fmla="*/ 0 w 956883"/>
                  <a:gd name="connsiteY4" fmla="*/ 0 h 382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883" h="382807">
                    <a:moveTo>
                      <a:pt x="0" y="0"/>
                    </a:moveTo>
                    <a:lnTo>
                      <a:pt x="956883" y="0"/>
                    </a:lnTo>
                    <a:lnTo>
                      <a:pt x="956883" y="382807"/>
                    </a:lnTo>
                    <a:lnTo>
                      <a:pt x="0" y="38280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Social Workers 9 x 2</a:t>
                </a:r>
              </a:p>
              <a:p>
                <a:pPr algn="ctr" defTabSz="225029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endParaRPr lang="en-GB" sz="900" dirty="0">
                  <a:solidFill>
                    <a:srgbClr val="FF0000"/>
                  </a:solidFill>
                </a:endParaRP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Senior Practitioner 9 x 2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Referral &amp; Information 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Officer 7 x 4</a:t>
                </a: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535509" y="2397472"/>
                <a:ext cx="1260000" cy="654961"/>
              </a:xfrm>
              <a:custGeom>
                <a:avLst/>
                <a:gdLst>
                  <a:gd name="connsiteX0" fmla="*/ 0 w 996910"/>
                  <a:gd name="connsiteY0" fmla="*/ 0 h 517472"/>
                  <a:gd name="connsiteX1" fmla="*/ 996910 w 996910"/>
                  <a:gd name="connsiteY1" fmla="*/ 0 h 517472"/>
                  <a:gd name="connsiteX2" fmla="*/ 996910 w 996910"/>
                  <a:gd name="connsiteY2" fmla="*/ 517472 h 517472"/>
                  <a:gd name="connsiteX3" fmla="*/ 0 w 996910"/>
                  <a:gd name="connsiteY3" fmla="*/ 517472 h 517472"/>
                  <a:gd name="connsiteX4" fmla="*/ 0 w 996910"/>
                  <a:gd name="connsiteY4" fmla="*/ 0 h 51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6910" h="517472">
                    <a:moveTo>
                      <a:pt x="0" y="0"/>
                    </a:moveTo>
                    <a:lnTo>
                      <a:pt x="996910" y="0"/>
                    </a:lnTo>
                    <a:lnTo>
                      <a:pt x="996910" y="517472"/>
                    </a:lnTo>
                    <a:lnTo>
                      <a:pt x="0" y="5174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b="1" u="sng" dirty="0"/>
                  <a:t>MASH 3 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/>
                  <a:t>Team Manager 11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30822" y="2221020"/>
              <a:ext cx="2662712" cy="3656252"/>
              <a:chOff x="913014" y="2221020"/>
              <a:chExt cx="2662712" cy="365625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2998726" y="3238302"/>
                <a:ext cx="0" cy="694754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42128" y="3242717"/>
                <a:ext cx="0" cy="798669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2267743" y="2221020"/>
                <a:ext cx="1" cy="1017282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7" name="Freeform 6"/>
              <p:cNvSpPr/>
              <p:nvPr/>
            </p:nvSpPr>
            <p:spPr>
              <a:xfrm>
                <a:off x="1687517" y="2407869"/>
                <a:ext cx="1260000" cy="648000"/>
              </a:xfrm>
              <a:custGeom>
                <a:avLst/>
                <a:gdLst>
                  <a:gd name="connsiteX0" fmla="*/ 0 w 996910"/>
                  <a:gd name="connsiteY0" fmla="*/ 0 h 517472"/>
                  <a:gd name="connsiteX1" fmla="*/ 996910 w 996910"/>
                  <a:gd name="connsiteY1" fmla="*/ 0 h 517472"/>
                  <a:gd name="connsiteX2" fmla="*/ 996910 w 996910"/>
                  <a:gd name="connsiteY2" fmla="*/ 517472 h 517472"/>
                  <a:gd name="connsiteX3" fmla="*/ 0 w 996910"/>
                  <a:gd name="connsiteY3" fmla="*/ 517472 h 517472"/>
                  <a:gd name="connsiteX4" fmla="*/ 0 w 996910"/>
                  <a:gd name="connsiteY4" fmla="*/ 0 h 51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6910" h="517472">
                    <a:moveTo>
                      <a:pt x="0" y="0"/>
                    </a:moveTo>
                    <a:lnTo>
                      <a:pt x="996910" y="0"/>
                    </a:lnTo>
                    <a:lnTo>
                      <a:pt x="996910" y="517472"/>
                    </a:lnTo>
                    <a:lnTo>
                      <a:pt x="0" y="517472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endParaRPr lang="en-GB" sz="900" u="sng" dirty="0"/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b="1" u="sng" dirty="0"/>
                  <a:t>MASH 1 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/>
                  <a:t>Team Manager 11 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endParaRPr lang="en-GB" sz="900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13014" y="3342967"/>
                <a:ext cx="1258229" cy="2534305"/>
              </a:xfrm>
              <a:custGeom>
                <a:avLst/>
                <a:gdLst>
                  <a:gd name="connsiteX0" fmla="*/ 0 w 784658"/>
                  <a:gd name="connsiteY0" fmla="*/ 0 h 1554427"/>
                  <a:gd name="connsiteX1" fmla="*/ 784658 w 784658"/>
                  <a:gd name="connsiteY1" fmla="*/ 0 h 1554427"/>
                  <a:gd name="connsiteX2" fmla="*/ 784658 w 784658"/>
                  <a:gd name="connsiteY2" fmla="*/ 1554427 h 1554427"/>
                  <a:gd name="connsiteX3" fmla="*/ 0 w 784658"/>
                  <a:gd name="connsiteY3" fmla="*/ 1554427 h 1554427"/>
                  <a:gd name="connsiteX4" fmla="*/ 0 w 784658"/>
                  <a:gd name="connsiteY4" fmla="*/ 0 h 1554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4658" h="1554427">
                    <a:moveTo>
                      <a:pt x="0" y="0"/>
                    </a:moveTo>
                    <a:lnTo>
                      <a:pt x="784658" y="0"/>
                    </a:lnTo>
                    <a:lnTo>
                      <a:pt x="784658" y="1554427"/>
                    </a:lnTo>
                    <a:lnTo>
                      <a:pt x="0" y="155442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2501" tIns="2501" rIns="2501" bIns="2501" numCol="1" spcCol="1270" anchor="ctr" anchorCtr="0">
                <a:noAutofit/>
              </a:bodyPr>
              <a:lstStyle/>
              <a:p>
                <a:pPr algn="ctr" defTabSz="1750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Snr BSO 7 </a:t>
                </a:r>
              </a:p>
              <a:p>
                <a:pPr algn="ctr" defTabSz="1750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900" u="sng" dirty="0">
                  <a:solidFill>
                    <a:srgbClr val="00B050"/>
                  </a:solidFill>
                </a:endParaRPr>
              </a:p>
              <a:p>
                <a:pPr algn="ctr" defTabSz="1750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BSA 5 x 5.8</a:t>
                </a:r>
              </a:p>
              <a:p>
                <a:pPr algn="ctr" defTabSz="1750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 defTabSz="1750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BSA CWD 5</a:t>
                </a:r>
              </a:p>
              <a:p>
                <a:pPr algn="ctr" defTabSz="1750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315726" y="3343172"/>
                <a:ext cx="1260000" cy="1325158"/>
              </a:xfrm>
              <a:custGeom>
                <a:avLst/>
                <a:gdLst>
                  <a:gd name="connsiteX0" fmla="*/ 0 w 956883"/>
                  <a:gd name="connsiteY0" fmla="*/ 0 h 382807"/>
                  <a:gd name="connsiteX1" fmla="*/ 956883 w 956883"/>
                  <a:gd name="connsiteY1" fmla="*/ 0 h 382807"/>
                  <a:gd name="connsiteX2" fmla="*/ 956883 w 956883"/>
                  <a:gd name="connsiteY2" fmla="*/ 382807 h 382807"/>
                  <a:gd name="connsiteX3" fmla="*/ 0 w 956883"/>
                  <a:gd name="connsiteY3" fmla="*/ 382807 h 382807"/>
                  <a:gd name="connsiteX4" fmla="*/ 0 w 956883"/>
                  <a:gd name="connsiteY4" fmla="*/ 0 h 382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883" h="382807">
                    <a:moveTo>
                      <a:pt x="0" y="0"/>
                    </a:moveTo>
                    <a:lnTo>
                      <a:pt x="956883" y="0"/>
                    </a:lnTo>
                    <a:lnTo>
                      <a:pt x="956883" y="382807"/>
                    </a:lnTo>
                    <a:lnTo>
                      <a:pt x="0" y="38280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2858" tIns="2858" rIns="2858" bIns="2858" numCol="1" spcCol="1270" anchor="ctr" anchorCtr="0">
                <a:noAutofit/>
              </a:bodyPr>
              <a:lstStyle/>
              <a:p>
                <a:pPr algn="ctr" defTabSz="225029">
                  <a:lnSpc>
                    <a:spcPct val="90000"/>
                  </a:lnSpc>
                  <a:spcBef>
                    <a:spcPct val="0"/>
                  </a:spcBef>
                  <a:spcAft>
                    <a:spcPts val="166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Social Workers 9 x 5 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542128" y="3238302"/>
                <a:ext cx="1456598" cy="4415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Freeform 28"/>
          <p:cNvSpPr/>
          <p:nvPr/>
        </p:nvSpPr>
        <p:spPr>
          <a:xfrm>
            <a:off x="1877192" y="800840"/>
            <a:ext cx="1260001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Strategic Lead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H&amp;PS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dirty="0">
                <a:solidFill>
                  <a:schemeClr val="tx1"/>
                </a:solidFill>
              </a:rPr>
              <a:t>Anne Chester-Walsh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868447" y="2221020"/>
            <a:ext cx="1397238" cy="3224204"/>
            <a:chOff x="2854131" y="1864684"/>
            <a:chExt cx="2133627" cy="3669897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681837" y="1864684"/>
              <a:ext cx="2" cy="2316445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2854131" y="2069490"/>
              <a:ext cx="2133627" cy="719380"/>
            </a:xfrm>
            <a:custGeom>
              <a:avLst/>
              <a:gdLst>
                <a:gd name="connsiteX0" fmla="*/ 0 w 956883"/>
                <a:gd name="connsiteY0" fmla="*/ 0 h 393109"/>
                <a:gd name="connsiteX1" fmla="*/ 956883 w 956883"/>
                <a:gd name="connsiteY1" fmla="*/ 0 h 393109"/>
                <a:gd name="connsiteX2" fmla="*/ 956883 w 956883"/>
                <a:gd name="connsiteY2" fmla="*/ 393109 h 393109"/>
                <a:gd name="connsiteX3" fmla="*/ 0 w 956883"/>
                <a:gd name="connsiteY3" fmla="*/ 393109 h 393109"/>
                <a:gd name="connsiteX4" fmla="*/ 0 w 956883"/>
                <a:gd name="connsiteY4" fmla="*/ 0 h 39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93109">
                  <a:moveTo>
                    <a:pt x="0" y="0"/>
                  </a:moveTo>
                  <a:lnTo>
                    <a:pt x="956883" y="0"/>
                  </a:lnTo>
                  <a:lnTo>
                    <a:pt x="956883" y="393109"/>
                  </a:lnTo>
                  <a:lnTo>
                    <a:pt x="0" y="39310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6858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Children with Disabilities </a:t>
              </a:r>
            </a:p>
            <a:p>
              <a:pPr algn="ctr" defTabSz="6858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 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854131" y="3141722"/>
              <a:ext cx="2133627" cy="2392859"/>
            </a:xfrm>
            <a:custGeom>
              <a:avLst/>
              <a:gdLst>
                <a:gd name="connsiteX0" fmla="*/ 0 w 1349173"/>
                <a:gd name="connsiteY0" fmla="*/ 0 h 3280516"/>
                <a:gd name="connsiteX1" fmla="*/ 1349173 w 1349173"/>
                <a:gd name="connsiteY1" fmla="*/ 0 h 3280516"/>
                <a:gd name="connsiteX2" fmla="*/ 1349173 w 1349173"/>
                <a:gd name="connsiteY2" fmla="*/ 3280516 h 3280516"/>
                <a:gd name="connsiteX3" fmla="*/ 0 w 1349173"/>
                <a:gd name="connsiteY3" fmla="*/ 3280516 h 3280516"/>
                <a:gd name="connsiteX4" fmla="*/ 0 w 1349173"/>
                <a:gd name="connsiteY4" fmla="*/ 0 h 328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173" h="3280516">
                  <a:moveTo>
                    <a:pt x="0" y="0"/>
                  </a:moveTo>
                  <a:lnTo>
                    <a:pt x="1349173" y="0"/>
                  </a:lnTo>
                  <a:lnTo>
                    <a:pt x="1349173" y="3280516"/>
                  </a:lnTo>
                  <a:lnTo>
                    <a:pt x="0" y="328051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  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4.2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 </a:t>
              </a:r>
            </a:p>
          </p:txBody>
        </p:sp>
      </p:grpSp>
      <p:sp>
        <p:nvSpPr>
          <p:cNvPr id="34" name="Freeform 33"/>
          <p:cNvSpPr/>
          <p:nvPr/>
        </p:nvSpPr>
        <p:spPr>
          <a:xfrm>
            <a:off x="5436168" y="670649"/>
            <a:ext cx="1223916" cy="635284"/>
          </a:xfrm>
          <a:custGeom>
            <a:avLst/>
            <a:gdLst>
              <a:gd name="connsiteX0" fmla="*/ 0 w 996910"/>
              <a:gd name="connsiteY0" fmla="*/ 0 h 517472"/>
              <a:gd name="connsiteX1" fmla="*/ 996910 w 996910"/>
              <a:gd name="connsiteY1" fmla="*/ 0 h 517472"/>
              <a:gd name="connsiteX2" fmla="*/ 996910 w 996910"/>
              <a:gd name="connsiteY2" fmla="*/ 517472 h 517472"/>
              <a:gd name="connsiteX3" fmla="*/ 0 w 996910"/>
              <a:gd name="connsiteY3" fmla="*/ 517472 h 517472"/>
              <a:gd name="connsiteX4" fmla="*/ 0 w 996910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10" h="517472">
                <a:moveTo>
                  <a:pt x="0" y="0"/>
                </a:moveTo>
                <a:lnTo>
                  <a:pt x="996910" y="0"/>
                </a:lnTo>
                <a:lnTo>
                  <a:pt x="996910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u="sng" dirty="0"/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b="1" u="sng" dirty="0"/>
              <a:t>HOS MASH, Assessments  &amp; HPS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7456320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>
            <a:off x="7696710" y="2749982"/>
            <a:ext cx="24896" cy="175913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51984" y="2749981"/>
            <a:ext cx="0" cy="18756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728" y="300131"/>
            <a:ext cx="4608512" cy="399377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Assessment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288" y="6253608"/>
            <a:ext cx="1600200" cy="273844"/>
          </a:xfrm>
        </p:spPr>
        <p:txBody>
          <a:bodyPr/>
          <a:lstStyle/>
          <a:p>
            <a:fld id="{0CC613A6-1110-4D2E-A4A0-658D678ACAFE}" type="slidenum">
              <a:rPr lang="en-GB" sz="1050"/>
              <a:t>36</a:t>
            </a:fld>
            <a:endParaRPr lang="en-GB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9601890" y="310895"/>
            <a:ext cx="4770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19935" y="6233016"/>
            <a:ext cx="2133600" cy="365125"/>
          </a:xfrm>
        </p:spPr>
        <p:txBody>
          <a:bodyPr/>
          <a:lstStyle/>
          <a:p>
            <a:r>
              <a:rPr lang="en-US" sz="1050" dirty="0">
                <a:solidFill>
                  <a:prstClr val="black">
                    <a:tint val="75000"/>
                  </a:prstClr>
                </a:solidFill>
              </a:rPr>
              <a:t>1 November 2022</a:t>
            </a:r>
            <a:endParaRPr lang="en-GB" sz="1050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086589" y="1467291"/>
            <a:ext cx="3877" cy="1282691"/>
          </a:xfrm>
          <a:prstGeom prst="lin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7" name="Freeform 46"/>
          <p:cNvSpPr/>
          <p:nvPr/>
        </p:nvSpPr>
        <p:spPr>
          <a:xfrm>
            <a:off x="5465589" y="1872581"/>
            <a:ext cx="1231395" cy="580899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144" tIns="2144" rIns="2144" bIns="2144" numCol="1" spcCol="1270" anchor="ctr" anchorCtr="0">
            <a:noAutofit/>
          </a:bodyPr>
          <a:lstStyle/>
          <a:p>
            <a:pPr algn="ctr" defTabSz="150019">
              <a:lnSpc>
                <a:spcPct val="90000"/>
              </a:lnSpc>
              <a:spcBef>
                <a:spcPct val="0"/>
              </a:spcBef>
              <a:spcAft>
                <a:spcPts val="125"/>
              </a:spcAft>
            </a:pPr>
            <a:r>
              <a:rPr lang="en-GB" sz="900" u="sng" dirty="0">
                <a:solidFill>
                  <a:schemeClr val="tx1"/>
                </a:solidFill>
              </a:rPr>
              <a:t>Assessment Service Manager 12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2834346" y="2749981"/>
            <a:ext cx="18989" cy="2021328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13965" y="2749982"/>
            <a:ext cx="50177" cy="2088805"/>
          </a:xfrm>
          <a:prstGeom prst="lin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40" y="2749981"/>
            <a:ext cx="6450391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063553" y="692654"/>
            <a:ext cx="1231395" cy="666384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Strategic Lead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00" dirty="0">
                <a:solidFill>
                  <a:schemeClr val="tx1"/>
                </a:solidFill>
              </a:rPr>
              <a:t>Anne Chester-Walsh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763123" y="2972900"/>
            <a:ext cx="1444312" cy="2467249"/>
            <a:chOff x="2094681" y="2800171"/>
            <a:chExt cx="1395606" cy="1851367"/>
          </a:xfrm>
        </p:grpSpPr>
        <p:sp>
          <p:nvSpPr>
            <p:cNvPr id="13" name="Freeform 12"/>
            <p:cNvSpPr/>
            <p:nvPr/>
          </p:nvSpPr>
          <p:spPr>
            <a:xfrm>
              <a:off x="2134167" y="2800171"/>
              <a:ext cx="1287081" cy="494986"/>
            </a:xfrm>
            <a:custGeom>
              <a:avLst/>
              <a:gdLst>
                <a:gd name="connsiteX0" fmla="*/ 0 w 996910"/>
                <a:gd name="connsiteY0" fmla="*/ 0 h 517472"/>
                <a:gd name="connsiteX1" fmla="*/ 996910 w 996910"/>
                <a:gd name="connsiteY1" fmla="*/ 0 h 517472"/>
                <a:gd name="connsiteX2" fmla="*/ 996910 w 996910"/>
                <a:gd name="connsiteY2" fmla="*/ 517472 h 517472"/>
                <a:gd name="connsiteX3" fmla="*/ 0 w 996910"/>
                <a:gd name="connsiteY3" fmla="*/ 517472 h 517472"/>
                <a:gd name="connsiteX4" fmla="*/ 0 w 996910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910" h="517472">
                  <a:moveTo>
                    <a:pt x="0" y="0"/>
                  </a:moveTo>
                  <a:lnTo>
                    <a:pt x="996910" y="0"/>
                  </a:lnTo>
                  <a:lnTo>
                    <a:pt x="996910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b="1" u="sng" dirty="0"/>
                <a:t>Assessment 2 </a:t>
              </a:r>
            </a:p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/>
                <a:t>Team Manager 11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94681" y="3421538"/>
              <a:ext cx="1395606" cy="1230000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endParaRPr lang="en-GB" sz="900" dirty="0">
                <a:solidFill>
                  <a:srgbClr val="FF0000"/>
                </a:solidFill>
              </a:endParaRP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5 </a:t>
              </a:r>
              <a:endParaRPr lang="en-GB" sz="900" dirty="0">
                <a:solidFill>
                  <a:schemeClr val="tx1"/>
                </a:solidFill>
              </a:endParaRP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93527" y="2972900"/>
            <a:ext cx="1454200" cy="3417435"/>
            <a:chOff x="460027" y="2800171"/>
            <a:chExt cx="1405160" cy="3138535"/>
          </a:xfrm>
        </p:grpSpPr>
        <p:sp>
          <p:nvSpPr>
            <p:cNvPr id="18" name="Freeform 17"/>
            <p:cNvSpPr/>
            <p:nvPr/>
          </p:nvSpPr>
          <p:spPr>
            <a:xfrm>
              <a:off x="460027" y="2800171"/>
              <a:ext cx="1405159" cy="605815"/>
            </a:xfrm>
            <a:custGeom>
              <a:avLst/>
              <a:gdLst>
                <a:gd name="connsiteX0" fmla="*/ 0 w 996910"/>
                <a:gd name="connsiteY0" fmla="*/ 0 h 517472"/>
                <a:gd name="connsiteX1" fmla="*/ 996910 w 996910"/>
                <a:gd name="connsiteY1" fmla="*/ 0 h 517472"/>
                <a:gd name="connsiteX2" fmla="*/ 996910 w 996910"/>
                <a:gd name="connsiteY2" fmla="*/ 517472 h 517472"/>
                <a:gd name="connsiteX3" fmla="*/ 0 w 996910"/>
                <a:gd name="connsiteY3" fmla="*/ 517472 h 517472"/>
                <a:gd name="connsiteX4" fmla="*/ 0 w 996910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910" h="517472">
                  <a:moveTo>
                    <a:pt x="0" y="0"/>
                  </a:moveTo>
                  <a:lnTo>
                    <a:pt x="996910" y="0"/>
                  </a:lnTo>
                  <a:lnTo>
                    <a:pt x="996910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b="1" u="sng" dirty="0"/>
                <a:t>Assessment 1 </a:t>
              </a:r>
            </a:p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/>
                <a:t>Team Manager 11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0028" y="3560663"/>
              <a:ext cx="1405159" cy="2378043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 Social Workers  8/9 x 5 </a:t>
              </a: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endParaRPr lang="en-GB" sz="900" dirty="0">
                <a:solidFill>
                  <a:srgbClr val="FF0000"/>
                </a:solidFill>
              </a:endParaRP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 x 1.6</a:t>
              </a: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Apprentice x 2 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92452" y="2977973"/>
            <a:ext cx="1334614" cy="2462176"/>
            <a:chOff x="3855709" y="2800171"/>
            <a:chExt cx="1289608" cy="2261235"/>
          </a:xfrm>
        </p:grpSpPr>
        <p:sp>
          <p:nvSpPr>
            <p:cNvPr id="23" name="Freeform 22"/>
            <p:cNvSpPr/>
            <p:nvPr/>
          </p:nvSpPr>
          <p:spPr>
            <a:xfrm>
              <a:off x="3858235" y="2800171"/>
              <a:ext cx="1287082" cy="605815"/>
            </a:xfrm>
            <a:custGeom>
              <a:avLst/>
              <a:gdLst>
                <a:gd name="connsiteX0" fmla="*/ 0 w 986364"/>
                <a:gd name="connsiteY0" fmla="*/ 0 h 517472"/>
                <a:gd name="connsiteX1" fmla="*/ 986364 w 986364"/>
                <a:gd name="connsiteY1" fmla="*/ 0 h 517472"/>
                <a:gd name="connsiteX2" fmla="*/ 986364 w 986364"/>
                <a:gd name="connsiteY2" fmla="*/ 517472 h 517472"/>
                <a:gd name="connsiteX3" fmla="*/ 0 w 986364"/>
                <a:gd name="connsiteY3" fmla="*/ 517472 h 517472"/>
                <a:gd name="connsiteX4" fmla="*/ 0 w 986364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4" h="517472">
                  <a:moveTo>
                    <a:pt x="0" y="0"/>
                  </a:moveTo>
                  <a:lnTo>
                    <a:pt x="986364" y="0"/>
                  </a:lnTo>
                  <a:lnTo>
                    <a:pt x="986364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b="1" u="sng" dirty="0">
                  <a:solidFill>
                    <a:schemeClr val="tx1"/>
                  </a:solidFill>
                </a:rPr>
                <a:t>Assessment 3</a:t>
              </a:r>
            </a:p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b="1" u="sng" dirty="0">
                  <a:solidFill>
                    <a:schemeClr val="tx1"/>
                  </a:solidFill>
                </a:rPr>
                <a:t>Managed Team</a:t>
              </a:r>
            </a:p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855709" y="3563708"/>
              <a:ext cx="1286777" cy="1497698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 8/9 x 5</a:t>
              </a:r>
              <a:endParaRPr lang="en-GB" sz="900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95990" y="2977975"/>
            <a:ext cx="1404000" cy="2755283"/>
            <a:chOff x="5547214" y="2800172"/>
            <a:chExt cx="1289430" cy="2530421"/>
          </a:xfrm>
        </p:grpSpPr>
        <p:sp>
          <p:nvSpPr>
            <p:cNvPr id="35" name="Freeform 34"/>
            <p:cNvSpPr/>
            <p:nvPr/>
          </p:nvSpPr>
          <p:spPr>
            <a:xfrm>
              <a:off x="5547214" y="2800172"/>
              <a:ext cx="1287080" cy="598561"/>
            </a:xfrm>
            <a:custGeom>
              <a:avLst/>
              <a:gdLst>
                <a:gd name="connsiteX0" fmla="*/ 0 w 986364"/>
                <a:gd name="connsiteY0" fmla="*/ 0 h 517472"/>
                <a:gd name="connsiteX1" fmla="*/ 986364 w 986364"/>
                <a:gd name="connsiteY1" fmla="*/ 0 h 517472"/>
                <a:gd name="connsiteX2" fmla="*/ 986364 w 986364"/>
                <a:gd name="connsiteY2" fmla="*/ 517472 h 517472"/>
                <a:gd name="connsiteX3" fmla="*/ 0 w 986364"/>
                <a:gd name="connsiteY3" fmla="*/ 517472 h 517472"/>
                <a:gd name="connsiteX4" fmla="*/ 0 w 986364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4" h="517472">
                  <a:moveTo>
                    <a:pt x="0" y="0"/>
                  </a:moveTo>
                  <a:lnTo>
                    <a:pt x="986364" y="0"/>
                  </a:lnTo>
                  <a:lnTo>
                    <a:pt x="986364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b="1" u="sng" dirty="0"/>
                <a:t>Assessment 4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/>
                <a:t>Team Manager 11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49563" y="3563709"/>
              <a:ext cx="1287081" cy="1766884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144" tIns="2144" rIns="2144" bIns="2144" numCol="1" spcCol="1270" anchor="ctr" anchorCtr="0">
              <a:noAutofit/>
            </a:bodyPr>
            <a:lstStyle/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168772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150019">
                <a:lnSpc>
                  <a:spcPct val="90000"/>
                </a:lnSpc>
                <a:spcBef>
                  <a:spcPct val="0"/>
                </a:spcBef>
                <a:spcAft>
                  <a:spcPts val="125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 8/9 x 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631395" y="2749981"/>
            <a:ext cx="1332000" cy="2551228"/>
            <a:chOff x="7312114" y="2590785"/>
            <a:chExt cx="1287081" cy="2343019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952596" y="2590785"/>
              <a:ext cx="0" cy="1918335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7312114" y="3563708"/>
              <a:ext cx="1287081" cy="1370096"/>
            </a:xfrm>
            <a:custGeom>
              <a:avLst/>
              <a:gdLst>
                <a:gd name="connsiteX0" fmla="*/ 0 w 784658"/>
                <a:gd name="connsiteY0" fmla="*/ 0 h 1554427"/>
                <a:gd name="connsiteX1" fmla="*/ 784658 w 784658"/>
                <a:gd name="connsiteY1" fmla="*/ 0 h 1554427"/>
                <a:gd name="connsiteX2" fmla="*/ 784658 w 784658"/>
                <a:gd name="connsiteY2" fmla="*/ 1554427 h 1554427"/>
                <a:gd name="connsiteX3" fmla="*/ 0 w 784658"/>
                <a:gd name="connsiteY3" fmla="*/ 1554427 h 1554427"/>
                <a:gd name="connsiteX4" fmla="*/ 0 w 784658"/>
                <a:gd name="connsiteY4" fmla="*/ 0 h 1554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658" h="1554427">
                  <a:moveTo>
                    <a:pt x="0" y="0"/>
                  </a:moveTo>
                  <a:lnTo>
                    <a:pt x="784658" y="0"/>
                  </a:lnTo>
                  <a:lnTo>
                    <a:pt x="784658" y="1554427"/>
                  </a:lnTo>
                  <a:lnTo>
                    <a:pt x="0" y="15544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501" tIns="2501" rIns="2501" bIns="2501" numCol="1" spcCol="1270" anchor="ctr" anchorCtr="0">
              <a:noAutofit/>
            </a:bodyPr>
            <a:lstStyle/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BSA 5 x 4.5</a:t>
              </a: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312114" y="2803209"/>
              <a:ext cx="1287081" cy="595523"/>
            </a:xfrm>
            <a:custGeom>
              <a:avLst/>
              <a:gdLst>
                <a:gd name="connsiteX0" fmla="*/ 0 w 986011"/>
                <a:gd name="connsiteY0" fmla="*/ 0 h 493005"/>
                <a:gd name="connsiteX1" fmla="*/ 986011 w 986011"/>
                <a:gd name="connsiteY1" fmla="*/ 0 h 493005"/>
                <a:gd name="connsiteX2" fmla="*/ 986011 w 986011"/>
                <a:gd name="connsiteY2" fmla="*/ 493005 h 493005"/>
                <a:gd name="connsiteX3" fmla="*/ 0 w 986011"/>
                <a:gd name="connsiteY3" fmla="*/ 493005 h 493005"/>
                <a:gd name="connsiteX4" fmla="*/ 0 w 986011"/>
                <a:gd name="connsiteY4" fmla="*/ 0 h 493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011" h="493005">
                  <a:moveTo>
                    <a:pt x="0" y="0"/>
                  </a:moveTo>
                  <a:lnTo>
                    <a:pt x="986011" y="0"/>
                  </a:lnTo>
                  <a:lnTo>
                    <a:pt x="986011" y="493005"/>
                  </a:lnTo>
                  <a:lnTo>
                    <a:pt x="0" y="493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u="sng" dirty="0"/>
                <a:t>Assessment Admin</a:t>
              </a: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Snr BSO 7 </a:t>
              </a:r>
            </a:p>
          </p:txBody>
        </p:sp>
      </p:grpSp>
      <p:sp>
        <p:nvSpPr>
          <p:cNvPr id="40" name="Freeform 39"/>
          <p:cNvSpPr/>
          <p:nvPr/>
        </p:nvSpPr>
        <p:spPr>
          <a:xfrm>
            <a:off x="5473067" y="1089035"/>
            <a:ext cx="1223916" cy="635284"/>
          </a:xfrm>
          <a:custGeom>
            <a:avLst/>
            <a:gdLst>
              <a:gd name="connsiteX0" fmla="*/ 0 w 996910"/>
              <a:gd name="connsiteY0" fmla="*/ 0 h 517472"/>
              <a:gd name="connsiteX1" fmla="*/ 996910 w 996910"/>
              <a:gd name="connsiteY1" fmla="*/ 0 h 517472"/>
              <a:gd name="connsiteX2" fmla="*/ 996910 w 996910"/>
              <a:gd name="connsiteY2" fmla="*/ 517472 h 517472"/>
              <a:gd name="connsiteX3" fmla="*/ 0 w 996910"/>
              <a:gd name="connsiteY3" fmla="*/ 517472 h 517472"/>
              <a:gd name="connsiteX4" fmla="*/ 0 w 996910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10" h="517472">
                <a:moveTo>
                  <a:pt x="0" y="0"/>
                </a:moveTo>
                <a:lnTo>
                  <a:pt x="996910" y="0"/>
                </a:lnTo>
                <a:lnTo>
                  <a:pt x="996910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u="sng" dirty="0"/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b="1" u="sng" dirty="0"/>
              <a:t>HOS MASH, Assessments  &amp; HPS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63850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9005571" y="2364087"/>
            <a:ext cx="0" cy="8444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7226" y="254935"/>
            <a:ext cx="5806207" cy="532502"/>
          </a:xfrm>
        </p:spPr>
        <p:txBody>
          <a:bodyPr>
            <a:noAutofit/>
          </a:bodyPr>
          <a:lstStyle/>
          <a:p>
            <a:pPr algn="ctr"/>
            <a:r>
              <a:rPr lang="en-GB" sz="2600" dirty="0"/>
              <a:t>Prevention Services &amp;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522" y="6330755"/>
            <a:ext cx="2133600" cy="365125"/>
          </a:xfrm>
        </p:spPr>
        <p:txBody>
          <a:bodyPr/>
          <a:lstStyle/>
          <a:p>
            <a:fld id="{0CC613A6-1110-4D2E-A4A0-658D678ACAFE}" type="slidenum">
              <a:rPr lang="en-GB" sz="1100"/>
              <a:t>37</a:t>
            </a:fld>
            <a:endParaRPr lang="en-GB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9837048" y="320327"/>
            <a:ext cx="504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3.3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050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sz="1050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00123" y="2364089"/>
            <a:ext cx="6005449" cy="77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44123" y="1180889"/>
            <a:ext cx="0" cy="1183198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7" name="Freeform 46"/>
          <p:cNvSpPr/>
          <p:nvPr/>
        </p:nvSpPr>
        <p:spPr>
          <a:xfrm>
            <a:off x="5314123" y="1574342"/>
            <a:ext cx="1260002" cy="643439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1000" u="sng" dirty="0">
                <a:solidFill>
                  <a:schemeClr val="tx1"/>
                </a:solidFill>
              </a:rPr>
              <a:t>Service Manager 12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814624" y="2364088"/>
            <a:ext cx="0" cy="212493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680176" y="2483809"/>
            <a:ext cx="2883476" cy="3177439"/>
            <a:chOff x="4686247" y="2760031"/>
            <a:chExt cx="2883476" cy="3177439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5370247" y="3484716"/>
              <a:ext cx="1" cy="1452959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57333" y="3484716"/>
              <a:ext cx="0" cy="1047648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6201723" y="3624715"/>
              <a:ext cx="1368000" cy="2312755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 x 5 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Education Welfare Officer 9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Specialist Intervention Practitioners 7 x 1.7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47993" y="2760031"/>
              <a:ext cx="1368000" cy="648000"/>
            </a:xfrm>
            <a:custGeom>
              <a:avLst/>
              <a:gdLst>
                <a:gd name="connsiteX0" fmla="*/ 0 w 1085922"/>
                <a:gd name="connsiteY0" fmla="*/ 0 h 402461"/>
                <a:gd name="connsiteX1" fmla="*/ 1085922 w 1085922"/>
                <a:gd name="connsiteY1" fmla="*/ 0 h 402461"/>
                <a:gd name="connsiteX2" fmla="*/ 1085922 w 1085922"/>
                <a:gd name="connsiteY2" fmla="*/ 402461 h 402461"/>
                <a:gd name="connsiteX3" fmla="*/ 0 w 1085922"/>
                <a:gd name="connsiteY3" fmla="*/ 402461 h 402461"/>
                <a:gd name="connsiteX4" fmla="*/ 0 w 1085922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922" h="402461">
                  <a:moveTo>
                    <a:pt x="0" y="0"/>
                  </a:moveTo>
                  <a:lnTo>
                    <a:pt x="1085922" y="0"/>
                  </a:lnTo>
                  <a:lnTo>
                    <a:pt x="1085922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6858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Families Together &amp; CE</a:t>
              </a:r>
            </a:p>
            <a:p>
              <a:pPr algn="ctr" defTabSz="6858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Manager 11  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370247" y="3484716"/>
              <a:ext cx="1487086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4686247" y="3624716"/>
              <a:ext cx="1368000" cy="2156533"/>
            </a:xfrm>
            <a:custGeom>
              <a:avLst/>
              <a:gdLst>
                <a:gd name="connsiteX0" fmla="*/ 0 w 1258769"/>
                <a:gd name="connsiteY0" fmla="*/ 0 h 2951046"/>
                <a:gd name="connsiteX1" fmla="*/ 1258769 w 1258769"/>
                <a:gd name="connsiteY1" fmla="*/ 0 h 2951046"/>
                <a:gd name="connsiteX2" fmla="*/ 1258769 w 1258769"/>
                <a:gd name="connsiteY2" fmla="*/ 2951046 h 2951046"/>
                <a:gd name="connsiteX3" fmla="*/ 0 w 1258769"/>
                <a:gd name="connsiteY3" fmla="*/ 2951046 h 2951046"/>
                <a:gd name="connsiteX4" fmla="*/ 0 w 1258769"/>
                <a:gd name="connsiteY4" fmla="*/ 0 h 29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769" h="2951046">
                  <a:moveTo>
                    <a:pt x="0" y="0"/>
                  </a:moveTo>
                  <a:lnTo>
                    <a:pt x="1258769" y="0"/>
                  </a:lnTo>
                  <a:lnTo>
                    <a:pt x="1258769" y="2951046"/>
                  </a:lnTo>
                  <a:lnTo>
                    <a:pt x="0" y="295104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Senior Specialist Intervention Practitioner 8   </a:t>
              </a: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rgbClr val="FF0000"/>
                </a:solidFill>
              </a:endParaRP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Specialist Intervention Practitioner 7 x 7</a:t>
              </a:r>
              <a:endParaRPr lang="en-GB" sz="900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>
            <a:off x="5314124" y="874889"/>
            <a:ext cx="1260001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Lead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361762" y="2364088"/>
            <a:ext cx="1370644" cy="2297365"/>
            <a:chOff x="4701948" y="2426311"/>
            <a:chExt cx="1370644" cy="2297365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340308" y="2426311"/>
              <a:ext cx="0" cy="1929009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4704592" y="2550498"/>
              <a:ext cx="1368000" cy="648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b="1" u="sng" dirty="0">
                  <a:solidFill>
                    <a:schemeClr val="tx1"/>
                  </a:solidFill>
                </a:rPr>
                <a:t>Family Group Conferencing </a:t>
              </a: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Manager 10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01948" y="3410716"/>
              <a:ext cx="1368000" cy="1312960"/>
            </a:xfrm>
            <a:custGeom>
              <a:avLst/>
              <a:gdLst>
                <a:gd name="connsiteX0" fmla="*/ 0 w 1346414"/>
                <a:gd name="connsiteY0" fmla="*/ 0 h 1262170"/>
                <a:gd name="connsiteX1" fmla="*/ 1346414 w 1346414"/>
                <a:gd name="connsiteY1" fmla="*/ 0 h 1262170"/>
                <a:gd name="connsiteX2" fmla="*/ 1346414 w 1346414"/>
                <a:gd name="connsiteY2" fmla="*/ 1262170 h 1262170"/>
                <a:gd name="connsiteX3" fmla="*/ 0 w 1346414"/>
                <a:gd name="connsiteY3" fmla="*/ 1262170 h 1262170"/>
                <a:gd name="connsiteX4" fmla="*/ 0 w 1346414"/>
                <a:gd name="connsiteY4" fmla="*/ 0 h 126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6414" h="1262170">
                  <a:moveTo>
                    <a:pt x="0" y="0"/>
                  </a:moveTo>
                  <a:lnTo>
                    <a:pt x="1346414" y="0"/>
                  </a:lnTo>
                  <a:lnTo>
                    <a:pt x="1346414" y="1262170"/>
                  </a:lnTo>
                  <a:lnTo>
                    <a:pt x="0" y="12621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Family Group Conferencing  </a:t>
              </a: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Co-Ordinators 7 x 5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245209" y="2364087"/>
            <a:ext cx="1368000" cy="3220908"/>
            <a:chOff x="2438569" y="1766805"/>
            <a:chExt cx="1480783" cy="3780157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183770" y="1766805"/>
              <a:ext cx="14039" cy="185138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2438569" y="2929533"/>
              <a:ext cx="1480783" cy="2617429"/>
            </a:xfrm>
            <a:custGeom>
              <a:avLst/>
              <a:gdLst>
                <a:gd name="connsiteX0" fmla="*/ 0 w 1346414"/>
                <a:gd name="connsiteY0" fmla="*/ 0 h 1262170"/>
                <a:gd name="connsiteX1" fmla="*/ 1346414 w 1346414"/>
                <a:gd name="connsiteY1" fmla="*/ 0 h 1262170"/>
                <a:gd name="connsiteX2" fmla="*/ 1346414 w 1346414"/>
                <a:gd name="connsiteY2" fmla="*/ 1262170 h 1262170"/>
                <a:gd name="connsiteX3" fmla="*/ 0 w 1346414"/>
                <a:gd name="connsiteY3" fmla="*/ 1262170 h 1262170"/>
                <a:gd name="connsiteX4" fmla="*/ 0 w 1346414"/>
                <a:gd name="connsiteY4" fmla="*/ 0 h 126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6414" h="1262170">
                  <a:moveTo>
                    <a:pt x="0" y="0"/>
                  </a:moveTo>
                  <a:lnTo>
                    <a:pt x="1346414" y="0"/>
                  </a:lnTo>
                  <a:lnTo>
                    <a:pt x="1346414" y="1262170"/>
                  </a:lnTo>
                  <a:lnTo>
                    <a:pt x="0" y="12621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MST-CAN Therapist  9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MST-CAN Support Worker 7</a:t>
              </a:r>
            </a:p>
            <a:p>
              <a:pPr algn="ctr">
                <a:lnSpc>
                  <a:spcPct val="90000"/>
                </a:lnSpc>
                <a:spcAft>
                  <a:spcPts val="294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MST-CAN Business Support &amp; Outcomes Officer 6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38569" y="1907314"/>
              <a:ext cx="1480783" cy="760513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b="1" u="sng" dirty="0">
                  <a:solidFill>
                    <a:schemeClr val="tx1"/>
                  </a:solidFill>
                </a:rPr>
                <a:t>MST-CAN      </a:t>
              </a:r>
              <a:r>
                <a:rPr lang="en-GB" sz="900" u="sng" dirty="0">
                  <a:solidFill>
                    <a:schemeClr val="tx1"/>
                  </a:solidFill>
                </a:rPr>
                <a:t>            Supervisor 12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130624" y="2483808"/>
            <a:ext cx="1368000" cy="3753504"/>
            <a:chOff x="5767804" y="2666176"/>
            <a:chExt cx="1546589" cy="3753504"/>
          </a:xfrm>
        </p:grpSpPr>
        <p:sp>
          <p:nvSpPr>
            <p:cNvPr id="50" name="Freeform 49"/>
            <p:cNvSpPr/>
            <p:nvPr/>
          </p:nvSpPr>
          <p:spPr>
            <a:xfrm>
              <a:off x="5767805" y="2666176"/>
              <a:ext cx="1546588" cy="648000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b="1" u="sng" dirty="0">
                  <a:solidFill>
                    <a:schemeClr val="tx1"/>
                  </a:solidFill>
                </a:rPr>
                <a:t>DANS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DANS Manager10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67804" y="3530860"/>
              <a:ext cx="1546589" cy="2888820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Domestic Abuse  Navigators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9 x 4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dirty="0">
                <a:solidFill>
                  <a:srgbClr val="FF0000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Community Engagement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Worker 8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Domestic Abuse Officer 8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Business Support Assistant 5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05899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223792" y="354493"/>
            <a:ext cx="4397206" cy="538563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Participation &amp; Advocacy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264353" y="439107"/>
            <a:ext cx="5363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3.4</a:t>
            </a:r>
          </a:p>
        </p:txBody>
      </p:sp>
      <p:sp>
        <p:nvSpPr>
          <p:cNvPr id="58" name="Date Placeholder 5"/>
          <p:cNvSpPr>
            <a:spLocks noGrp="1"/>
          </p:cNvSpPr>
          <p:nvPr>
            <p:ph type="dt" sz="half" idx="10"/>
          </p:nvPr>
        </p:nvSpPr>
        <p:spPr>
          <a:xfrm>
            <a:off x="1847528" y="6237312"/>
            <a:ext cx="1440160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087893" y="1962290"/>
            <a:ext cx="1728003" cy="4203014"/>
            <a:chOff x="4133503" y="1859511"/>
            <a:chExt cx="995033" cy="29539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629150" y="1859511"/>
              <a:ext cx="0" cy="1341523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4" name="Freeform 53"/>
            <p:cNvSpPr/>
            <p:nvPr/>
          </p:nvSpPr>
          <p:spPr>
            <a:xfrm>
              <a:off x="4133503" y="2738500"/>
              <a:ext cx="995031" cy="2074911"/>
            </a:xfrm>
            <a:custGeom>
              <a:avLst/>
              <a:gdLst>
                <a:gd name="connsiteX0" fmla="*/ 0 w 1346414"/>
                <a:gd name="connsiteY0" fmla="*/ 0 h 1262170"/>
                <a:gd name="connsiteX1" fmla="*/ 1346414 w 1346414"/>
                <a:gd name="connsiteY1" fmla="*/ 0 h 1262170"/>
                <a:gd name="connsiteX2" fmla="*/ 1346414 w 1346414"/>
                <a:gd name="connsiteY2" fmla="*/ 1262170 h 1262170"/>
                <a:gd name="connsiteX3" fmla="*/ 0 w 1346414"/>
                <a:gd name="connsiteY3" fmla="*/ 1262170 h 1262170"/>
                <a:gd name="connsiteX4" fmla="*/ 0 w 1346414"/>
                <a:gd name="connsiteY4" fmla="*/ 0 h 126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6414" h="1262170">
                  <a:moveTo>
                    <a:pt x="0" y="0"/>
                  </a:moveTo>
                  <a:lnTo>
                    <a:pt x="1346414" y="0"/>
                  </a:lnTo>
                  <a:lnTo>
                    <a:pt x="1346414" y="1262170"/>
                  </a:lnTo>
                  <a:lnTo>
                    <a:pt x="0" y="12621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ts val="225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Independent Volunteer       Co-Ordinator 7</a:t>
              </a:r>
            </a:p>
            <a:p>
              <a:pPr algn="ctr" defTabSz="233363">
                <a:lnSpc>
                  <a:spcPct val="90000"/>
                </a:lnSpc>
                <a:spcBef>
                  <a:spcPts val="225"/>
                </a:spcBef>
                <a:spcAft>
                  <a:spcPts val="221"/>
                </a:spcAft>
              </a:pPr>
              <a:endParaRPr lang="en-GB" sz="1100" u="sng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Bef>
                  <a:spcPts val="225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Children’s Rights Workers 7 x 2.6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</a:pPr>
              <a:endParaRPr lang="en-GB" sz="1100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Bef>
                  <a:spcPts val="225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Modern Apprentice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</a:pPr>
              <a:endParaRPr lang="en-GB" sz="1100" dirty="0">
                <a:solidFill>
                  <a:srgbClr val="FF0000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4133504" y="2164356"/>
              <a:ext cx="995032" cy="430117"/>
            </a:xfrm>
            <a:custGeom>
              <a:avLst/>
              <a:gdLst>
                <a:gd name="connsiteX0" fmla="*/ 0 w 987571"/>
                <a:gd name="connsiteY0" fmla="*/ 0 h 354035"/>
                <a:gd name="connsiteX1" fmla="*/ 987571 w 987571"/>
                <a:gd name="connsiteY1" fmla="*/ 0 h 354035"/>
                <a:gd name="connsiteX2" fmla="*/ 987571 w 987571"/>
                <a:gd name="connsiteY2" fmla="*/ 354035 h 354035"/>
                <a:gd name="connsiteX3" fmla="*/ 0 w 987571"/>
                <a:gd name="connsiteY3" fmla="*/ 354035 h 354035"/>
                <a:gd name="connsiteX4" fmla="*/ 0 w 987571"/>
                <a:gd name="connsiteY4" fmla="*/ 0 h 35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571" h="354035">
                  <a:moveTo>
                    <a:pt x="0" y="0"/>
                  </a:moveTo>
                  <a:lnTo>
                    <a:pt x="987571" y="0"/>
                  </a:lnTo>
                  <a:lnTo>
                    <a:pt x="987571" y="354035"/>
                  </a:lnTo>
                  <a:lnTo>
                    <a:pt x="0" y="35403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Participation and Advocacy Co-Ordinator 9</a:t>
              </a:r>
            </a:p>
          </p:txBody>
        </p:sp>
      </p:grpSp>
      <p:sp>
        <p:nvSpPr>
          <p:cNvPr id="12" name="Freeform 11"/>
          <p:cNvSpPr/>
          <p:nvPr/>
        </p:nvSpPr>
        <p:spPr>
          <a:xfrm>
            <a:off x="5084647" y="1428156"/>
            <a:ext cx="1728000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tx1"/>
                </a:solidFill>
              </a:rPr>
              <a:t>Service Manager 12</a:t>
            </a:r>
          </a:p>
        </p:txBody>
      </p:sp>
    </p:spTree>
    <p:extLst>
      <p:ext uri="{BB962C8B-B14F-4D97-AF65-F5344CB8AC3E}">
        <p14:creationId xmlns:p14="http://schemas.microsoft.com/office/powerpoint/2010/main" val="3637305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864" y="224559"/>
            <a:ext cx="2728748" cy="502609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PAFSS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367029" y="296771"/>
            <a:ext cx="5703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39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201930" y="5877893"/>
            <a:ext cx="1286558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70643" y="908721"/>
            <a:ext cx="7915293" cy="5812755"/>
            <a:chOff x="330906" y="452660"/>
            <a:chExt cx="7564303" cy="5812755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2339399" y="1459479"/>
              <a:ext cx="17971" cy="139345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347379" y="1459479"/>
              <a:ext cx="486540" cy="961409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75180" y="1459479"/>
              <a:ext cx="630000" cy="113352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13719" y="1459479"/>
              <a:ext cx="18066" cy="1551547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60906" y="1459479"/>
              <a:ext cx="1" cy="1191507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98063" y="452660"/>
              <a:ext cx="0" cy="1004772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30906" y="1540208"/>
              <a:ext cx="1260000" cy="540000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PAFSS North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Manager 10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331760" y="2234254"/>
              <a:ext cx="1260000" cy="3042942"/>
            </a:xfrm>
            <a:custGeom>
              <a:avLst/>
              <a:gdLst>
                <a:gd name="connsiteX0" fmla="*/ 0 w 1123803"/>
                <a:gd name="connsiteY0" fmla="*/ 0 h 2043869"/>
                <a:gd name="connsiteX1" fmla="*/ 1123803 w 1123803"/>
                <a:gd name="connsiteY1" fmla="*/ 0 h 2043869"/>
                <a:gd name="connsiteX2" fmla="*/ 1123803 w 1123803"/>
                <a:gd name="connsiteY2" fmla="*/ 2043869 h 2043869"/>
                <a:gd name="connsiteX3" fmla="*/ 0 w 1123803"/>
                <a:gd name="connsiteY3" fmla="*/ 2043869 h 2043869"/>
                <a:gd name="connsiteX4" fmla="*/ 0 w 1123803"/>
                <a:gd name="connsiteY4" fmla="*/ 0 h 20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803" h="2043869">
                  <a:moveTo>
                    <a:pt x="0" y="0"/>
                  </a:moveTo>
                  <a:lnTo>
                    <a:pt x="1123803" y="0"/>
                  </a:lnTo>
                  <a:lnTo>
                    <a:pt x="1123803" y="2043869"/>
                  </a:lnTo>
                  <a:lnTo>
                    <a:pt x="0" y="204386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Assistant Manager 8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Family Support Workers      7 x 10.17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67001" y="804262"/>
              <a:ext cx="1462124" cy="458774"/>
            </a:xfrm>
            <a:custGeom>
              <a:avLst/>
              <a:gdLst>
                <a:gd name="connsiteX0" fmla="*/ 0 w 986364"/>
                <a:gd name="connsiteY0" fmla="*/ 0 h 517472"/>
                <a:gd name="connsiteX1" fmla="*/ 986364 w 986364"/>
                <a:gd name="connsiteY1" fmla="*/ 0 h 517472"/>
                <a:gd name="connsiteX2" fmla="*/ 986364 w 986364"/>
                <a:gd name="connsiteY2" fmla="*/ 517472 h 517472"/>
                <a:gd name="connsiteX3" fmla="*/ 0 w 986364"/>
                <a:gd name="connsiteY3" fmla="*/ 517472 h 517472"/>
                <a:gd name="connsiteX4" fmla="*/ 0 w 986364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4" h="517472">
                  <a:moveTo>
                    <a:pt x="0" y="0"/>
                  </a:moveTo>
                  <a:lnTo>
                    <a:pt x="986364" y="0"/>
                  </a:lnTo>
                  <a:lnTo>
                    <a:pt x="986364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PAFSS Service Manager 12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45181" y="1561794"/>
              <a:ext cx="1260000" cy="540000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PAFSS Central 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4573919" y="2234253"/>
              <a:ext cx="1260000" cy="4031161"/>
            </a:xfrm>
            <a:custGeom>
              <a:avLst/>
              <a:gdLst>
                <a:gd name="connsiteX0" fmla="*/ 0 w 1216562"/>
                <a:gd name="connsiteY0" fmla="*/ 0 h 578187"/>
                <a:gd name="connsiteX1" fmla="*/ 1216562 w 1216562"/>
                <a:gd name="connsiteY1" fmla="*/ 0 h 578187"/>
                <a:gd name="connsiteX2" fmla="*/ 1216562 w 1216562"/>
                <a:gd name="connsiteY2" fmla="*/ 578187 h 578187"/>
                <a:gd name="connsiteX3" fmla="*/ 0 w 1216562"/>
                <a:gd name="connsiteY3" fmla="*/ 578187 h 578187"/>
                <a:gd name="connsiteX4" fmla="*/ 0 w 1216562"/>
                <a:gd name="connsiteY4" fmla="*/ 0 h 57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562" h="578187">
                  <a:moveTo>
                    <a:pt x="0" y="0"/>
                  </a:moveTo>
                  <a:lnTo>
                    <a:pt x="1216562" y="0"/>
                  </a:lnTo>
                  <a:lnTo>
                    <a:pt x="1216562" y="578187"/>
                  </a:lnTo>
                  <a:lnTo>
                    <a:pt x="0" y="57818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Assistant Manager 8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Family Support Workers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7 x 11.5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Intervention Worker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rgbClr val="00B0F0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Stronger Families Co-Ordinator 6 (0.81)</a:t>
              </a:r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83719" y="1540208"/>
              <a:ext cx="1260000" cy="540000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PAFSS South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Manager 10</a:t>
              </a:r>
            </a:p>
          </p:txBody>
        </p:sp>
        <p:sp>
          <p:nvSpPr>
            <p:cNvPr id="89" name="Freeform 88"/>
            <p:cNvSpPr/>
            <p:nvPr/>
          </p:nvSpPr>
          <p:spPr>
            <a:xfrm>
              <a:off x="3183719" y="2234254"/>
              <a:ext cx="1260000" cy="3330974"/>
            </a:xfrm>
            <a:custGeom>
              <a:avLst/>
              <a:gdLst>
                <a:gd name="connsiteX0" fmla="*/ 0 w 1123803"/>
                <a:gd name="connsiteY0" fmla="*/ 0 h 2043869"/>
                <a:gd name="connsiteX1" fmla="*/ 1123803 w 1123803"/>
                <a:gd name="connsiteY1" fmla="*/ 0 h 2043869"/>
                <a:gd name="connsiteX2" fmla="*/ 1123803 w 1123803"/>
                <a:gd name="connsiteY2" fmla="*/ 2043869 h 2043869"/>
                <a:gd name="connsiteX3" fmla="*/ 0 w 1123803"/>
                <a:gd name="connsiteY3" fmla="*/ 2043869 h 2043869"/>
                <a:gd name="connsiteX4" fmla="*/ 0 w 1123803"/>
                <a:gd name="connsiteY4" fmla="*/ 0 h 20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803" h="2043869">
                  <a:moveTo>
                    <a:pt x="0" y="0"/>
                  </a:moveTo>
                  <a:lnTo>
                    <a:pt x="1123803" y="0"/>
                  </a:lnTo>
                  <a:lnTo>
                    <a:pt x="1123803" y="2043869"/>
                  </a:lnTo>
                  <a:lnTo>
                    <a:pt x="0" y="204386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Assistant Manager 8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Family Support Workers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7 x 11.5</a:t>
              </a:r>
            </a:p>
          </p:txBody>
        </p:sp>
        <p:sp>
          <p:nvSpPr>
            <p:cNvPr id="95" name="Freeform 94"/>
            <p:cNvSpPr/>
            <p:nvPr/>
          </p:nvSpPr>
          <p:spPr>
            <a:xfrm>
              <a:off x="1763070" y="1540208"/>
              <a:ext cx="1260000" cy="540000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PAFSS East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Manager 10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1763070" y="2246382"/>
              <a:ext cx="1260000" cy="3246838"/>
            </a:xfrm>
            <a:custGeom>
              <a:avLst/>
              <a:gdLst>
                <a:gd name="connsiteX0" fmla="*/ 0 w 1123803"/>
                <a:gd name="connsiteY0" fmla="*/ 0 h 2043869"/>
                <a:gd name="connsiteX1" fmla="*/ 1123803 w 1123803"/>
                <a:gd name="connsiteY1" fmla="*/ 0 h 2043869"/>
                <a:gd name="connsiteX2" fmla="*/ 1123803 w 1123803"/>
                <a:gd name="connsiteY2" fmla="*/ 2043869 h 2043869"/>
                <a:gd name="connsiteX3" fmla="*/ 0 w 1123803"/>
                <a:gd name="connsiteY3" fmla="*/ 2043869 h 2043869"/>
                <a:gd name="connsiteX4" fmla="*/ 0 w 1123803"/>
                <a:gd name="connsiteY4" fmla="*/ 0 h 20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803" h="2043869">
                  <a:moveTo>
                    <a:pt x="0" y="0"/>
                  </a:moveTo>
                  <a:lnTo>
                    <a:pt x="1123803" y="0"/>
                  </a:lnTo>
                  <a:lnTo>
                    <a:pt x="1123803" y="2043869"/>
                  </a:lnTo>
                  <a:lnTo>
                    <a:pt x="0" y="204386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Assistant Manager 8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Family Support Workers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7 x 8.6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u="sng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Stronger Families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Intervention Worker 7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960906" y="1457085"/>
              <a:ext cx="6934303" cy="2394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5936118" y="2232307"/>
              <a:ext cx="1260000" cy="4033108"/>
            </a:xfrm>
            <a:custGeom>
              <a:avLst/>
              <a:gdLst>
                <a:gd name="connsiteX0" fmla="*/ 0 w 1216562"/>
                <a:gd name="connsiteY0" fmla="*/ 0 h 578187"/>
                <a:gd name="connsiteX1" fmla="*/ 1216562 w 1216562"/>
                <a:gd name="connsiteY1" fmla="*/ 0 h 578187"/>
                <a:gd name="connsiteX2" fmla="*/ 1216562 w 1216562"/>
                <a:gd name="connsiteY2" fmla="*/ 578187 h 578187"/>
                <a:gd name="connsiteX3" fmla="*/ 0 w 1216562"/>
                <a:gd name="connsiteY3" fmla="*/ 578187 h 578187"/>
                <a:gd name="connsiteX4" fmla="*/ 0 w 1216562"/>
                <a:gd name="connsiteY4" fmla="*/ 0 h 57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562" h="578187">
                  <a:moveTo>
                    <a:pt x="0" y="0"/>
                  </a:moveTo>
                  <a:lnTo>
                    <a:pt x="1216562" y="0"/>
                  </a:lnTo>
                  <a:lnTo>
                    <a:pt x="1216562" y="578187"/>
                  </a:lnTo>
                  <a:lnTo>
                    <a:pt x="0" y="57818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Stronger Families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Intervention Worker 7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Parenting Co-Ordinator 8 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Parenting Support Workers 7 x 2.71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rgbClr val="00B0F0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Counselling Co-Ordinator 9 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u="sng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CYP Counsellors 7 x 1.5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205600" y="1913146"/>
            <a:ext cx="1345851" cy="3193769"/>
            <a:chOff x="7664073" y="1359368"/>
            <a:chExt cx="1345851" cy="319376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244408" y="1359368"/>
              <a:ext cx="0" cy="139345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7664073" y="2132196"/>
              <a:ext cx="1345851" cy="2420941"/>
            </a:xfrm>
            <a:custGeom>
              <a:avLst/>
              <a:gdLst>
                <a:gd name="connsiteX0" fmla="*/ 0 w 1216562"/>
                <a:gd name="connsiteY0" fmla="*/ 0 h 578187"/>
                <a:gd name="connsiteX1" fmla="*/ 1216562 w 1216562"/>
                <a:gd name="connsiteY1" fmla="*/ 0 h 578187"/>
                <a:gd name="connsiteX2" fmla="*/ 1216562 w 1216562"/>
                <a:gd name="connsiteY2" fmla="*/ 578187 h 578187"/>
                <a:gd name="connsiteX3" fmla="*/ 0 w 1216562"/>
                <a:gd name="connsiteY3" fmla="*/ 578187 h 578187"/>
                <a:gd name="connsiteX4" fmla="*/ 0 w 1216562"/>
                <a:gd name="connsiteY4" fmla="*/ 0 h 57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562" h="578187">
                  <a:moveTo>
                    <a:pt x="0" y="0"/>
                  </a:moveTo>
                  <a:lnTo>
                    <a:pt x="1216562" y="0"/>
                  </a:lnTo>
                  <a:lnTo>
                    <a:pt x="1216562" y="578187"/>
                  </a:lnTo>
                  <a:lnTo>
                    <a:pt x="0" y="57818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Senior Business Support Officer 7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Business Support Assistants 5 x 3.6</a:t>
              </a: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u="sng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BSA 5 Stronger Families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64073" y="1461683"/>
              <a:ext cx="1345851" cy="540000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PAFSS Admin</a:t>
              </a:r>
            </a:p>
          </p:txBody>
        </p:sp>
      </p:grpSp>
      <p:sp>
        <p:nvSpPr>
          <p:cNvPr id="37" name="Freeform 36"/>
          <p:cNvSpPr/>
          <p:nvPr/>
        </p:nvSpPr>
        <p:spPr>
          <a:xfrm>
            <a:off x="5150864" y="485720"/>
            <a:ext cx="1260001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Lead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</p:spTree>
    <p:extLst>
      <p:ext uri="{BB962C8B-B14F-4D97-AF65-F5344CB8AC3E}">
        <p14:creationId xmlns:p14="http://schemas.microsoft.com/office/powerpoint/2010/main" val="306947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4644457"/>
              </p:ext>
            </p:extLst>
          </p:nvPr>
        </p:nvGraphicFramePr>
        <p:xfrm>
          <a:off x="2515937" y="1033645"/>
          <a:ext cx="7160126" cy="4790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Governance Service</a:t>
            </a:r>
          </a:p>
        </p:txBody>
      </p:sp>
    </p:spTree>
    <p:extLst>
      <p:ext uri="{BB962C8B-B14F-4D97-AF65-F5344CB8AC3E}">
        <p14:creationId xmlns:p14="http://schemas.microsoft.com/office/powerpoint/2010/main" val="3476593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/>
          <p:cNvCxnSpPr/>
          <p:nvPr/>
        </p:nvCxnSpPr>
        <p:spPr>
          <a:xfrm flipH="1">
            <a:off x="8828592" y="2361204"/>
            <a:ext cx="3713" cy="185988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04" y="230985"/>
            <a:ext cx="5256583" cy="615577"/>
          </a:xfrm>
        </p:spPr>
        <p:txBody>
          <a:bodyPr>
            <a:noAutofit/>
          </a:bodyPr>
          <a:lstStyle/>
          <a:p>
            <a:pPr lvl="0" algn="ctr"/>
            <a:r>
              <a:rPr lang="en-GB" sz="2800" dirty="0"/>
              <a:t>H&amp;PS – Central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40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1510" y="6152184"/>
            <a:ext cx="1552491" cy="243473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387278" y="354106"/>
            <a:ext cx="504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45195" y="1155668"/>
            <a:ext cx="7378" cy="1205536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650953" y="2356391"/>
            <a:ext cx="5177639" cy="1167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50953" y="2356390"/>
            <a:ext cx="16323" cy="251277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8" name="Freeform 37"/>
          <p:cNvSpPr/>
          <p:nvPr/>
        </p:nvSpPr>
        <p:spPr>
          <a:xfrm>
            <a:off x="2888182" y="2654534"/>
            <a:ext cx="1440000" cy="549197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b="1" u="sng" dirty="0">
                <a:solidFill>
                  <a:schemeClr val="tx1"/>
                </a:solidFill>
              </a:rPr>
              <a:t>H&amp;PS Central 1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Team Manager 11</a:t>
            </a:r>
          </a:p>
        </p:txBody>
      </p:sp>
      <p:sp>
        <p:nvSpPr>
          <p:cNvPr id="74" name="Freeform 73"/>
          <p:cNvSpPr/>
          <p:nvPr/>
        </p:nvSpPr>
        <p:spPr>
          <a:xfrm>
            <a:off x="2880425" y="3337389"/>
            <a:ext cx="1440000" cy="477028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Advanced Practitioner 10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265665" y="2356390"/>
            <a:ext cx="14270" cy="2381308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32104" y="2356390"/>
            <a:ext cx="0" cy="215273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6" name="Freeform 45"/>
          <p:cNvSpPr/>
          <p:nvPr/>
        </p:nvSpPr>
        <p:spPr>
          <a:xfrm>
            <a:off x="6280113" y="2654534"/>
            <a:ext cx="1437389" cy="558477"/>
          </a:xfrm>
          <a:custGeom>
            <a:avLst/>
            <a:gdLst>
              <a:gd name="connsiteX0" fmla="*/ 0 w 956883"/>
              <a:gd name="connsiteY0" fmla="*/ 0 h 366435"/>
              <a:gd name="connsiteX1" fmla="*/ 956883 w 956883"/>
              <a:gd name="connsiteY1" fmla="*/ 0 h 366435"/>
              <a:gd name="connsiteX2" fmla="*/ 956883 w 956883"/>
              <a:gd name="connsiteY2" fmla="*/ 366435 h 366435"/>
              <a:gd name="connsiteX3" fmla="*/ 0 w 956883"/>
              <a:gd name="connsiteY3" fmla="*/ 366435 h 366435"/>
              <a:gd name="connsiteX4" fmla="*/ 0 w 956883"/>
              <a:gd name="connsiteY4" fmla="*/ 0 h 36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66435">
                <a:moveTo>
                  <a:pt x="0" y="0"/>
                </a:moveTo>
                <a:lnTo>
                  <a:pt x="956883" y="0"/>
                </a:lnTo>
                <a:lnTo>
                  <a:pt x="956883" y="366435"/>
                </a:lnTo>
                <a:lnTo>
                  <a:pt x="0" y="36643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b="1" u="sng" dirty="0">
                <a:solidFill>
                  <a:schemeClr val="tx1"/>
                </a:solidFill>
              </a:rPr>
              <a:t>H&amp;PS Central 3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Team Manager 11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613554" y="2654533"/>
            <a:ext cx="1440001" cy="1148586"/>
            <a:chOff x="3027051" y="2655094"/>
            <a:chExt cx="1273998" cy="1148586"/>
          </a:xfrm>
        </p:grpSpPr>
        <p:sp>
          <p:nvSpPr>
            <p:cNvPr id="41" name="Freeform 40"/>
            <p:cNvSpPr/>
            <p:nvPr/>
          </p:nvSpPr>
          <p:spPr>
            <a:xfrm>
              <a:off x="3027051" y="2655094"/>
              <a:ext cx="1273997" cy="576000"/>
            </a:xfrm>
            <a:custGeom>
              <a:avLst/>
              <a:gdLst>
                <a:gd name="connsiteX0" fmla="*/ 0 w 956883"/>
                <a:gd name="connsiteY0" fmla="*/ 0 h 366435"/>
                <a:gd name="connsiteX1" fmla="*/ 956883 w 956883"/>
                <a:gd name="connsiteY1" fmla="*/ 0 h 366435"/>
                <a:gd name="connsiteX2" fmla="*/ 956883 w 956883"/>
                <a:gd name="connsiteY2" fmla="*/ 366435 h 366435"/>
                <a:gd name="connsiteX3" fmla="*/ 0 w 956883"/>
                <a:gd name="connsiteY3" fmla="*/ 366435 h 366435"/>
                <a:gd name="connsiteX4" fmla="*/ 0 w 956883"/>
                <a:gd name="connsiteY4" fmla="*/ 0 h 366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66435">
                  <a:moveTo>
                    <a:pt x="0" y="0"/>
                  </a:moveTo>
                  <a:lnTo>
                    <a:pt x="956883" y="0"/>
                  </a:lnTo>
                  <a:lnTo>
                    <a:pt x="956883" y="366435"/>
                  </a:lnTo>
                  <a:lnTo>
                    <a:pt x="0" y="36643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H&amp;PS Central 2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27052" y="3335680"/>
              <a:ext cx="1273997" cy="468000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 </a:t>
              </a:r>
            </a:p>
          </p:txBody>
        </p:sp>
      </p:grpSp>
      <p:sp>
        <p:nvSpPr>
          <p:cNvPr id="75" name="Freeform 74"/>
          <p:cNvSpPr/>
          <p:nvPr/>
        </p:nvSpPr>
        <p:spPr>
          <a:xfrm>
            <a:off x="5533192" y="1606683"/>
            <a:ext cx="1260000" cy="550417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Service Manager 12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8233482" y="2654534"/>
            <a:ext cx="1246894" cy="2501107"/>
            <a:chOff x="5323429" y="1776333"/>
            <a:chExt cx="1125750" cy="1840331"/>
          </a:xfrm>
        </p:grpSpPr>
        <p:sp>
          <p:nvSpPr>
            <p:cNvPr id="65" name="Freeform 64"/>
            <p:cNvSpPr/>
            <p:nvPr/>
          </p:nvSpPr>
          <p:spPr>
            <a:xfrm>
              <a:off x="5323429" y="2473281"/>
              <a:ext cx="1125750" cy="1143383"/>
            </a:xfrm>
            <a:custGeom>
              <a:avLst/>
              <a:gdLst>
                <a:gd name="connsiteX0" fmla="*/ 0 w 999234"/>
                <a:gd name="connsiteY0" fmla="*/ 0 h 1603166"/>
                <a:gd name="connsiteX1" fmla="*/ 999234 w 999234"/>
                <a:gd name="connsiteY1" fmla="*/ 0 h 1603166"/>
                <a:gd name="connsiteX2" fmla="*/ 999234 w 999234"/>
                <a:gd name="connsiteY2" fmla="*/ 1603166 h 1603166"/>
                <a:gd name="connsiteX3" fmla="*/ 0 w 999234"/>
                <a:gd name="connsiteY3" fmla="*/ 1603166 h 1603166"/>
                <a:gd name="connsiteX4" fmla="*/ 0 w 999234"/>
                <a:gd name="connsiteY4" fmla="*/ 0 h 160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234" h="1603166">
                  <a:moveTo>
                    <a:pt x="0" y="0"/>
                  </a:moveTo>
                  <a:lnTo>
                    <a:pt x="999234" y="0"/>
                  </a:lnTo>
                  <a:lnTo>
                    <a:pt x="999234" y="1603166"/>
                  </a:lnTo>
                  <a:lnTo>
                    <a:pt x="0" y="16031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Business Support </a:t>
              </a: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Assistant 5 x 5.5 </a:t>
              </a:r>
            </a:p>
          </p:txBody>
        </p:sp>
        <p:sp>
          <p:nvSpPr>
            <p:cNvPr id="77" name="Freeform 76"/>
            <p:cNvSpPr/>
            <p:nvPr/>
          </p:nvSpPr>
          <p:spPr>
            <a:xfrm>
              <a:off x="5323429" y="1776333"/>
              <a:ext cx="1125750" cy="514746"/>
            </a:xfrm>
            <a:custGeom>
              <a:avLst/>
              <a:gdLst>
                <a:gd name="connsiteX0" fmla="*/ 0 w 699417"/>
                <a:gd name="connsiteY0" fmla="*/ 0 h 697765"/>
                <a:gd name="connsiteX1" fmla="*/ 699417 w 699417"/>
                <a:gd name="connsiteY1" fmla="*/ 0 h 697765"/>
                <a:gd name="connsiteX2" fmla="*/ 699417 w 699417"/>
                <a:gd name="connsiteY2" fmla="*/ 697765 h 697765"/>
                <a:gd name="connsiteX3" fmla="*/ 0 w 699417"/>
                <a:gd name="connsiteY3" fmla="*/ 697765 h 697765"/>
                <a:gd name="connsiteX4" fmla="*/ 0 w 699417"/>
                <a:gd name="connsiteY4" fmla="*/ 0 h 69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417" h="697765">
                  <a:moveTo>
                    <a:pt x="0" y="0"/>
                  </a:moveTo>
                  <a:lnTo>
                    <a:pt x="699417" y="0"/>
                  </a:lnTo>
                  <a:lnTo>
                    <a:pt x="699417" y="697765"/>
                  </a:lnTo>
                  <a:lnTo>
                    <a:pt x="0" y="6977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u="sng" dirty="0"/>
                <a:t>Central &amp; East Admin</a:t>
              </a: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Senior Business Support Officer </a:t>
              </a:r>
              <a:r>
                <a:rPr lang="en-GB" sz="900" u="sng" dirty="0">
                  <a:solidFill>
                    <a:schemeClr val="tx1"/>
                  </a:solidFill>
                </a:rPr>
                <a:t>7</a:t>
              </a:r>
              <a:endParaRPr lang="en-GB" sz="900" u="sng" dirty="0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50007" y="723438"/>
            <a:ext cx="1260001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Lead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  <p:sp>
        <p:nvSpPr>
          <p:cNvPr id="26" name="Freeform 25"/>
          <p:cNvSpPr/>
          <p:nvPr/>
        </p:nvSpPr>
        <p:spPr>
          <a:xfrm>
            <a:off x="5533192" y="857936"/>
            <a:ext cx="1260000" cy="635284"/>
          </a:xfrm>
          <a:custGeom>
            <a:avLst/>
            <a:gdLst>
              <a:gd name="connsiteX0" fmla="*/ 0 w 996910"/>
              <a:gd name="connsiteY0" fmla="*/ 0 h 517472"/>
              <a:gd name="connsiteX1" fmla="*/ 996910 w 996910"/>
              <a:gd name="connsiteY1" fmla="*/ 0 h 517472"/>
              <a:gd name="connsiteX2" fmla="*/ 996910 w 996910"/>
              <a:gd name="connsiteY2" fmla="*/ 517472 h 517472"/>
              <a:gd name="connsiteX3" fmla="*/ 0 w 996910"/>
              <a:gd name="connsiteY3" fmla="*/ 517472 h 517472"/>
              <a:gd name="connsiteX4" fmla="*/ 0 w 996910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10" h="517472">
                <a:moveTo>
                  <a:pt x="0" y="0"/>
                </a:moveTo>
                <a:lnTo>
                  <a:pt x="996910" y="0"/>
                </a:lnTo>
                <a:lnTo>
                  <a:pt x="996910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u="sng" dirty="0"/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b="1" u="sng" dirty="0"/>
              <a:t>HOS MASH, Assessments  &amp; HPS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dirty="0"/>
          </a:p>
        </p:txBody>
      </p:sp>
      <p:sp>
        <p:nvSpPr>
          <p:cNvPr id="27" name="Freeform 26"/>
          <p:cNvSpPr/>
          <p:nvPr/>
        </p:nvSpPr>
        <p:spPr>
          <a:xfrm>
            <a:off x="6280113" y="3335119"/>
            <a:ext cx="1437389" cy="468000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Advanced Practitioner 10 </a:t>
            </a:r>
          </a:p>
        </p:txBody>
      </p:sp>
      <p:sp>
        <p:nvSpPr>
          <p:cNvPr id="28" name="Freeform 27"/>
          <p:cNvSpPr/>
          <p:nvPr/>
        </p:nvSpPr>
        <p:spPr>
          <a:xfrm>
            <a:off x="2878683" y="3974788"/>
            <a:ext cx="1438178" cy="1254413"/>
          </a:xfrm>
          <a:custGeom>
            <a:avLst/>
            <a:gdLst>
              <a:gd name="connsiteX0" fmla="*/ 0 w 1081088"/>
              <a:gd name="connsiteY0" fmla="*/ 0 h 447271"/>
              <a:gd name="connsiteX1" fmla="*/ 1081088 w 1081088"/>
              <a:gd name="connsiteY1" fmla="*/ 0 h 447271"/>
              <a:gd name="connsiteX2" fmla="*/ 1081088 w 1081088"/>
              <a:gd name="connsiteY2" fmla="*/ 447271 h 447271"/>
              <a:gd name="connsiteX3" fmla="*/ 0 w 1081088"/>
              <a:gd name="connsiteY3" fmla="*/ 447271 h 447271"/>
              <a:gd name="connsiteX4" fmla="*/ 0 w 1081088"/>
              <a:gd name="connsiteY4" fmla="*/ 0 h 44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088" h="447271">
                <a:moveTo>
                  <a:pt x="0" y="0"/>
                </a:moveTo>
                <a:lnTo>
                  <a:pt x="1081088" y="0"/>
                </a:lnTo>
                <a:lnTo>
                  <a:pt x="1081088" y="447271"/>
                </a:lnTo>
                <a:lnTo>
                  <a:pt x="0" y="44727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Social Workers 8/9 x 5</a:t>
            </a:r>
          </a:p>
        </p:txBody>
      </p:sp>
      <p:sp>
        <p:nvSpPr>
          <p:cNvPr id="29" name="Freeform 28"/>
          <p:cNvSpPr/>
          <p:nvPr/>
        </p:nvSpPr>
        <p:spPr>
          <a:xfrm>
            <a:off x="6276971" y="3996330"/>
            <a:ext cx="1438178" cy="1880942"/>
          </a:xfrm>
          <a:custGeom>
            <a:avLst/>
            <a:gdLst>
              <a:gd name="connsiteX0" fmla="*/ 0 w 1081088"/>
              <a:gd name="connsiteY0" fmla="*/ 0 h 447271"/>
              <a:gd name="connsiteX1" fmla="*/ 1081088 w 1081088"/>
              <a:gd name="connsiteY1" fmla="*/ 0 h 447271"/>
              <a:gd name="connsiteX2" fmla="*/ 1081088 w 1081088"/>
              <a:gd name="connsiteY2" fmla="*/ 447271 h 447271"/>
              <a:gd name="connsiteX3" fmla="*/ 0 w 1081088"/>
              <a:gd name="connsiteY3" fmla="*/ 447271 h 447271"/>
              <a:gd name="connsiteX4" fmla="*/ 0 w 1081088"/>
              <a:gd name="connsiteY4" fmla="*/ 0 h 44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088" h="447271">
                <a:moveTo>
                  <a:pt x="0" y="0"/>
                </a:moveTo>
                <a:lnTo>
                  <a:pt x="1081088" y="0"/>
                </a:lnTo>
                <a:lnTo>
                  <a:pt x="1081088" y="447271"/>
                </a:lnTo>
                <a:lnTo>
                  <a:pt x="0" y="44727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Social Workers 8/9 x 5</a:t>
            </a: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endParaRPr lang="en-GB" sz="900" dirty="0">
              <a:solidFill>
                <a:srgbClr val="FF0000"/>
              </a:solidFill>
            </a:endParaRP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accent6">
                    <a:lumMod val="75000"/>
                  </a:schemeClr>
                </a:solidFill>
              </a:rPr>
              <a:t>Social Work Apprentice</a:t>
            </a:r>
          </a:p>
        </p:txBody>
      </p:sp>
      <p:sp>
        <p:nvSpPr>
          <p:cNvPr id="30" name="Freeform 29"/>
          <p:cNvSpPr/>
          <p:nvPr/>
        </p:nvSpPr>
        <p:spPr>
          <a:xfrm>
            <a:off x="4613552" y="3996330"/>
            <a:ext cx="1438178" cy="1664919"/>
          </a:xfrm>
          <a:custGeom>
            <a:avLst/>
            <a:gdLst>
              <a:gd name="connsiteX0" fmla="*/ 0 w 1081088"/>
              <a:gd name="connsiteY0" fmla="*/ 0 h 447271"/>
              <a:gd name="connsiteX1" fmla="*/ 1081088 w 1081088"/>
              <a:gd name="connsiteY1" fmla="*/ 0 h 447271"/>
              <a:gd name="connsiteX2" fmla="*/ 1081088 w 1081088"/>
              <a:gd name="connsiteY2" fmla="*/ 447271 h 447271"/>
              <a:gd name="connsiteX3" fmla="*/ 0 w 1081088"/>
              <a:gd name="connsiteY3" fmla="*/ 447271 h 447271"/>
              <a:gd name="connsiteX4" fmla="*/ 0 w 1081088"/>
              <a:gd name="connsiteY4" fmla="*/ 0 h 44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088" h="447271">
                <a:moveTo>
                  <a:pt x="0" y="0"/>
                </a:moveTo>
                <a:lnTo>
                  <a:pt x="1081088" y="0"/>
                </a:lnTo>
                <a:lnTo>
                  <a:pt x="1081088" y="447271"/>
                </a:lnTo>
                <a:lnTo>
                  <a:pt x="0" y="44727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Social Workers 8/9 x 5</a:t>
            </a: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endParaRPr lang="en-GB" sz="900" u="sng" dirty="0">
              <a:solidFill>
                <a:schemeClr val="tx1"/>
              </a:solidFill>
            </a:endParaRP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Social Work Assistant</a:t>
            </a:r>
          </a:p>
        </p:txBody>
      </p:sp>
    </p:spTree>
    <p:extLst>
      <p:ext uri="{BB962C8B-B14F-4D97-AF65-F5344CB8AC3E}">
        <p14:creationId xmlns:p14="http://schemas.microsoft.com/office/powerpoint/2010/main" val="20822440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/>
          <p:cNvCxnSpPr/>
          <p:nvPr/>
        </p:nvCxnSpPr>
        <p:spPr>
          <a:xfrm>
            <a:off x="7772561" y="2356390"/>
            <a:ext cx="0" cy="18646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04" y="230985"/>
            <a:ext cx="5256583" cy="615577"/>
          </a:xfrm>
        </p:spPr>
        <p:txBody>
          <a:bodyPr>
            <a:noAutofit/>
          </a:bodyPr>
          <a:lstStyle/>
          <a:p>
            <a:pPr lvl="0" algn="ctr"/>
            <a:r>
              <a:rPr lang="en-GB" sz="2800" dirty="0"/>
              <a:t>H&amp;PS – East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41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1510" y="6152184"/>
            <a:ext cx="1552491" cy="243473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387278" y="354106"/>
            <a:ext cx="6691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3.61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45196" y="1155668"/>
            <a:ext cx="17997" cy="3281444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00585" y="2356391"/>
            <a:ext cx="3171977" cy="1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83832" y="2356390"/>
            <a:ext cx="16752" cy="2008714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5" name="Group 4"/>
          <p:cNvGrpSpPr/>
          <p:nvPr/>
        </p:nvGrpSpPr>
        <p:grpSpPr>
          <a:xfrm>
            <a:off x="3849876" y="2623220"/>
            <a:ext cx="3010728" cy="3398069"/>
            <a:chOff x="3289465" y="2654534"/>
            <a:chExt cx="3010728" cy="3398069"/>
          </a:xfrm>
        </p:grpSpPr>
        <p:grpSp>
          <p:nvGrpSpPr>
            <p:cNvPr id="13" name="Group 12"/>
            <p:cNvGrpSpPr/>
            <p:nvPr/>
          </p:nvGrpSpPr>
          <p:grpSpPr>
            <a:xfrm>
              <a:off x="3289465" y="2660294"/>
              <a:ext cx="1452009" cy="3392309"/>
              <a:chOff x="3924706" y="1783913"/>
              <a:chExt cx="1464249" cy="2892322"/>
            </a:xfrm>
          </p:grpSpPr>
          <p:sp>
            <p:nvSpPr>
              <p:cNvPr id="46" name="Freeform 45"/>
              <p:cNvSpPr/>
              <p:nvPr/>
            </p:nvSpPr>
            <p:spPr>
              <a:xfrm>
                <a:off x="3924706" y="1783913"/>
                <a:ext cx="1464249" cy="476164"/>
              </a:xfrm>
              <a:custGeom>
                <a:avLst/>
                <a:gdLst>
                  <a:gd name="connsiteX0" fmla="*/ 0 w 956883"/>
                  <a:gd name="connsiteY0" fmla="*/ 0 h 366435"/>
                  <a:gd name="connsiteX1" fmla="*/ 956883 w 956883"/>
                  <a:gd name="connsiteY1" fmla="*/ 0 h 366435"/>
                  <a:gd name="connsiteX2" fmla="*/ 956883 w 956883"/>
                  <a:gd name="connsiteY2" fmla="*/ 366435 h 366435"/>
                  <a:gd name="connsiteX3" fmla="*/ 0 w 956883"/>
                  <a:gd name="connsiteY3" fmla="*/ 366435 h 366435"/>
                  <a:gd name="connsiteX4" fmla="*/ 0 w 956883"/>
                  <a:gd name="connsiteY4" fmla="*/ 0 h 366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883" h="366435">
                    <a:moveTo>
                      <a:pt x="0" y="0"/>
                    </a:moveTo>
                    <a:lnTo>
                      <a:pt x="956883" y="0"/>
                    </a:lnTo>
                    <a:lnTo>
                      <a:pt x="956883" y="366435"/>
                    </a:lnTo>
                    <a:lnTo>
                      <a:pt x="0" y="366435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900" b="1" u="sng" dirty="0">
                    <a:solidFill>
                      <a:schemeClr val="tx1"/>
                    </a:solidFill>
                  </a:rPr>
                  <a:t>H&amp;PS East 1</a:t>
                </a:r>
              </a:p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Team Manager 11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924706" y="2917337"/>
                <a:ext cx="1459316" cy="1758898"/>
              </a:xfrm>
              <a:custGeom>
                <a:avLst/>
                <a:gdLst>
                  <a:gd name="connsiteX0" fmla="*/ 0 w 1081088"/>
                  <a:gd name="connsiteY0" fmla="*/ 0 h 447271"/>
                  <a:gd name="connsiteX1" fmla="*/ 1081088 w 1081088"/>
                  <a:gd name="connsiteY1" fmla="*/ 0 h 447271"/>
                  <a:gd name="connsiteX2" fmla="*/ 1081088 w 1081088"/>
                  <a:gd name="connsiteY2" fmla="*/ 447271 h 447271"/>
                  <a:gd name="connsiteX3" fmla="*/ 0 w 1081088"/>
                  <a:gd name="connsiteY3" fmla="*/ 447271 h 447271"/>
                  <a:gd name="connsiteX4" fmla="*/ 0 w 1081088"/>
                  <a:gd name="connsiteY4" fmla="*/ 0 h 447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1088" h="447271">
                    <a:moveTo>
                      <a:pt x="0" y="0"/>
                    </a:moveTo>
                    <a:lnTo>
                      <a:pt x="1081088" y="0"/>
                    </a:lnTo>
                    <a:lnTo>
                      <a:pt x="1081088" y="447271"/>
                    </a:lnTo>
                    <a:lnTo>
                      <a:pt x="0" y="447271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 defTabSz="250031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Social Workers 8/9 x 5</a:t>
                </a:r>
                <a:r>
                  <a:rPr lang="en-GB" sz="900" u="sng" dirty="0">
                    <a:solidFill>
                      <a:srgbClr val="FF0000"/>
                    </a:solidFill>
                  </a:rPr>
                  <a:t> (7)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952132" y="2654534"/>
              <a:ext cx="1348061" cy="3110038"/>
              <a:chOff x="5896857" y="1742150"/>
              <a:chExt cx="1359424" cy="3051179"/>
            </a:xfrm>
          </p:grpSpPr>
          <p:sp>
            <p:nvSpPr>
              <p:cNvPr id="43" name="Freeform 42"/>
              <p:cNvSpPr/>
              <p:nvPr/>
            </p:nvSpPr>
            <p:spPr>
              <a:xfrm>
                <a:off x="5901261" y="1742150"/>
                <a:ext cx="1355020" cy="543270"/>
              </a:xfrm>
              <a:custGeom>
                <a:avLst/>
                <a:gdLst>
                  <a:gd name="connsiteX0" fmla="*/ 0 w 956883"/>
                  <a:gd name="connsiteY0" fmla="*/ 0 h 393109"/>
                  <a:gd name="connsiteX1" fmla="*/ 956883 w 956883"/>
                  <a:gd name="connsiteY1" fmla="*/ 0 h 393109"/>
                  <a:gd name="connsiteX2" fmla="*/ 956883 w 956883"/>
                  <a:gd name="connsiteY2" fmla="*/ 393109 h 393109"/>
                  <a:gd name="connsiteX3" fmla="*/ 0 w 956883"/>
                  <a:gd name="connsiteY3" fmla="*/ 393109 h 393109"/>
                  <a:gd name="connsiteX4" fmla="*/ 0 w 956883"/>
                  <a:gd name="connsiteY4" fmla="*/ 0 h 393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883" h="393109">
                    <a:moveTo>
                      <a:pt x="0" y="0"/>
                    </a:moveTo>
                    <a:lnTo>
                      <a:pt x="956883" y="0"/>
                    </a:lnTo>
                    <a:lnTo>
                      <a:pt x="956883" y="393109"/>
                    </a:lnTo>
                    <a:lnTo>
                      <a:pt x="0" y="393109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 defTabSz="200025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900" b="1" u="sng" dirty="0">
                    <a:solidFill>
                      <a:schemeClr val="tx1"/>
                    </a:solidFill>
                  </a:rPr>
                  <a:t>H&amp;PS East 2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Team Manager 11</a:t>
                </a: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896857" y="3048135"/>
                <a:ext cx="1359424" cy="1745194"/>
              </a:xfrm>
              <a:custGeom>
                <a:avLst/>
                <a:gdLst>
                  <a:gd name="connsiteX0" fmla="*/ 0 w 929475"/>
                  <a:gd name="connsiteY0" fmla="*/ 0 h 527984"/>
                  <a:gd name="connsiteX1" fmla="*/ 929475 w 929475"/>
                  <a:gd name="connsiteY1" fmla="*/ 0 h 527984"/>
                  <a:gd name="connsiteX2" fmla="*/ 929475 w 929475"/>
                  <a:gd name="connsiteY2" fmla="*/ 527984 h 527984"/>
                  <a:gd name="connsiteX3" fmla="*/ 0 w 929475"/>
                  <a:gd name="connsiteY3" fmla="*/ 527984 h 527984"/>
                  <a:gd name="connsiteX4" fmla="*/ 0 w 929475"/>
                  <a:gd name="connsiteY4" fmla="*/ 0 h 527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9475" h="527984">
                    <a:moveTo>
                      <a:pt x="0" y="0"/>
                    </a:moveTo>
                    <a:lnTo>
                      <a:pt x="929475" y="0"/>
                    </a:lnTo>
                    <a:lnTo>
                      <a:pt x="929475" y="527984"/>
                    </a:lnTo>
                    <a:lnTo>
                      <a:pt x="0" y="527984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 defTabSz="250031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Social Workers 8/9 x 5 </a:t>
                </a:r>
                <a:r>
                  <a:rPr lang="en-GB" sz="900" u="sng" dirty="0">
                    <a:solidFill>
                      <a:srgbClr val="FF0000"/>
                    </a:solidFill>
                  </a:rPr>
                  <a:t>(6) </a:t>
                </a:r>
              </a:p>
            </p:txBody>
          </p:sp>
        </p:grpSp>
        <p:sp>
          <p:nvSpPr>
            <p:cNvPr id="71" name="Freeform 70"/>
            <p:cNvSpPr/>
            <p:nvPr/>
          </p:nvSpPr>
          <p:spPr>
            <a:xfrm>
              <a:off x="4952130" y="3337020"/>
              <a:ext cx="1348063" cy="477028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  </a:t>
              </a:r>
            </a:p>
          </p:txBody>
        </p:sp>
        <p:sp>
          <p:nvSpPr>
            <p:cNvPr id="72" name="Freeform 71"/>
            <p:cNvSpPr/>
            <p:nvPr/>
          </p:nvSpPr>
          <p:spPr>
            <a:xfrm>
              <a:off x="3289466" y="3341961"/>
              <a:ext cx="1449440" cy="466233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 </a:t>
              </a:r>
            </a:p>
          </p:txBody>
        </p:sp>
      </p:grpSp>
      <p:sp>
        <p:nvSpPr>
          <p:cNvPr id="75" name="Freeform 74"/>
          <p:cNvSpPr/>
          <p:nvPr/>
        </p:nvSpPr>
        <p:spPr>
          <a:xfrm>
            <a:off x="5533192" y="1606683"/>
            <a:ext cx="1260000" cy="550417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Service Manager 12</a:t>
            </a:r>
          </a:p>
        </p:txBody>
      </p:sp>
      <p:sp>
        <p:nvSpPr>
          <p:cNvPr id="36" name="Freeform 35"/>
          <p:cNvSpPr/>
          <p:nvPr/>
        </p:nvSpPr>
        <p:spPr>
          <a:xfrm>
            <a:off x="1907535" y="827817"/>
            <a:ext cx="1260001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Lead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  <p:sp>
        <p:nvSpPr>
          <p:cNvPr id="37" name="Freeform 36"/>
          <p:cNvSpPr/>
          <p:nvPr/>
        </p:nvSpPr>
        <p:spPr>
          <a:xfrm>
            <a:off x="7104112" y="2631342"/>
            <a:ext cx="1343694" cy="553750"/>
          </a:xfrm>
          <a:custGeom>
            <a:avLst/>
            <a:gdLst>
              <a:gd name="connsiteX0" fmla="*/ 0 w 956883"/>
              <a:gd name="connsiteY0" fmla="*/ 0 h 393109"/>
              <a:gd name="connsiteX1" fmla="*/ 956883 w 956883"/>
              <a:gd name="connsiteY1" fmla="*/ 0 h 393109"/>
              <a:gd name="connsiteX2" fmla="*/ 956883 w 956883"/>
              <a:gd name="connsiteY2" fmla="*/ 393109 h 393109"/>
              <a:gd name="connsiteX3" fmla="*/ 0 w 956883"/>
              <a:gd name="connsiteY3" fmla="*/ 393109 h 393109"/>
              <a:gd name="connsiteX4" fmla="*/ 0 w 956883"/>
              <a:gd name="connsiteY4" fmla="*/ 0 h 39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93109">
                <a:moveTo>
                  <a:pt x="0" y="0"/>
                </a:moveTo>
                <a:lnTo>
                  <a:pt x="956883" y="0"/>
                </a:lnTo>
                <a:lnTo>
                  <a:pt x="956883" y="393109"/>
                </a:lnTo>
                <a:lnTo>
                  <a:pt x="0" y="39310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b="1" u="sng" dirty="0">
                <a:solidFill>
                  <a:schemeClr val="tx1"/>
                </a:solidFill>
              </a:rPr>
              <a:t>H&amp;PS East 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Team Manager 11</a:t>
            </a:r>
          </a:p>
        </p:txBody>
      </p:sp>
      <p:sp>
        <p:nvSpPr>
          <p:cNvPr id="23" name="Freeform 22"/>
          <p:cNvSpPr/>
          <p:nvPr/>
        </p:nvSpPr>
        <p:spPr>
          <a:xfrm>
            <a:off x="7092742" y="3299851"/>
            <a:ext cx="1348063" cy="477028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Advanced Practitioner 10  </a:t>
            </a: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endParaRPr lang="en-GB" sz="900" dirty="0">
              <a:solidFill>
                <a:srgbClr val="00B05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533192" y="871753"/>
            <a:ext cx="1260000" cy="635284"/>
          </a:xfrm>
          <a:custGeom>
            <a:avLst/>
            <a:gdLst>
              <a:gd name="connsiteX0" fmla="*/ 0 w 996910"/>
              <a:gd name="connsiteY0" fmla="*/ 0 h 517472"/>
              <a:gd name="connsiteX1" fmla="*/ 996910 w 996910"/>
              <a:gd name="connsiteY1" fmla="*/ 0 h 517472"/>
              <a:gd name="connsiteX2" fmla="*/ 996910 w 996910"/>
              <a:gd name="connsiteY2" fmla="*/ 517472 h 517472"/>
              <a:gd name="connsiteX3" fmla="*/ 0 w 996910"/>
              <a:gd name="connsiteY3" fmla="*/ 517472 h 517472"/>
              <a:gd name="connsiteX4" fmla="*/ 0 w 996910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10" h="517472">
                <a:moveTo>
                  <a:pt x="0" y="0"/>
                </a:moveTo>
                <a:lnTo>
                  <a:pt x="996910" y="0"/>
                </a:lnTo>
                <a:lnTo>
                  <a:pt x="996910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u="sng" dirty="0"/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b="1" u="sng" dirty="0"/>
              <a:t>HOS MASH, Assessments  &amp; HPS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dirty="0"/>
          </a:p>
        </p:txBody>
      </p:sp>
      <p:sp>
        <p:nvSpPr>
          <p:cNvPr id="25" name="Freeform 24"/>
          <p:cNvSpPr/>
          <p:nvPr/>
        </p:nvSpPr>
        <p:spPr>
          <a:xfrm>
            <a:off x="7092744" y="3954398"/>
            <a:ext cx="1348061" cy="1634843"/>
          </a:xfrm>
          <a:custGeom>
            <a:avLst/>
            <a:gdLst>
              <a:gd name="connsiteX0" fmla="*/ 0 w 929475"/>
              <a:gd name="connsiteY0" fmla="*/ 0 h 527984"/>
              <a:gd name="connsiteX1" fmla="*/ 929475 w 929475"/>
              <a:gd name="connsiteY1" fmla="*/ 0 h 527984"/>
              <a:gd name="connsiteX2" fmla="*/ 929475 w 929475"/>
              <a:gd name="connsiteY2" fmla="*/ 527984 h 527984"/>
              <a:gd name="connsiteX3" fmla="*/ 0 w 929475"/>
              <a:gd name="connsiteY3" fmla="*/ 527984 h 527984"/>
              <a:gd name="connsiteX4" fmla="*/ 0 w 929475"/>
              <a:gd name="connsiteY4" fmla="*/ 0 h 52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475" h="527984">
                <a:moveTo>
                  <a:pt x="0" y="0"/>
                </a:moveTo>
                <a:lnTo>
                  <a:pt x="929475" y="0"/>
                </a:lnTo>
                <a:lnTo>
                  <a:pt x="929475" y="527984"/>
                </a:lnTo>
                <a:lnTo>
                  <a:pt x="0" y="52798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>
                <a:solidFill>
                  <a:schemeClr val="tx1"/>
                </a:solidFill>
              </a:rPr>
              <a:t>Social Workers 8/9 x 5</a:t>
            </a: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250031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950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384500" y="1844824"/>
            <a:ext cx="537579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871" y="227353"/>
            <a:ext cx="4359862" cy="615577"/>
          </a:xfrm>
        </p:spPr>
        <p:txBody>
          <a:bodyPr>
            <a:noAutofit/>
          </a:bodyPr>
          <a:lstStyle/>
          <a:p>
            <a:pPr lvl="0" algn="ctr"/>
            <a:r>
              <a:rPr lang="en-GB" sz="2800" dirty="0"/>
              <a:t>H&amp;PS – North &amp; South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57165" y="6340192"/>
            <a:ext cx="2133600" cy="365125"/>
          </a:xfrm>
        </p:spPr>
        <p:txBody>
          <a:bodyPr/>
          <a:lstStyle/>
          <a:p>
            <a:fld id="{0CC613A6-1110-4D2E-A4A0-658D678ACAFE}" type="slidenum">
              <a:rPr lang="en-GB" smtClean="0"/>
              <a:t>42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84299" y="6360804"/>
            <a:ext cx="1600200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297746" y="1052737"/>
            <a:ext cx="5059" cy="128853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655958" y="1628848"/>
            <a:ext cx="1260000" cy="478540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Service Manager 12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413037" y="350474"/>
            <a:ext cx="504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3.7</a:t>
            </a:r>
          </a:p>
        </p:txBody>
      </p:sp>
      <p:sp>
        <p:nvSpPr>
          <p:cNvPr id="35" name="Freeform 34"/>
          <p:cNvSpPr/>
          <p:nvPr/>
        </p:nvSpPr>
        <p:spPr>
          <a:xfrm>
            <a:off x="3968572" y="851241"/>
            <a:ext cx="1260001" cy="61200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Strategic Lead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Help &amp; Protection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</a:rPr>
              <a:t>Anne Chester-Walsh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47528" y="2358669"/>
            <a:ext cx="8542878" cy="3488182"/>
            <a:chOff x="183968" y="2348880"/>
            <a:chExt cx="8542878" cy="3488182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6448664" y="2357977"/>
              <a:ext cx="22348" cy="1781314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94128" y="2348880"/>
              <a:ext cx="4634" cy="2088232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13966" y="2348880"/>
              <a:ext cx="0" cy="1761654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017538" y="2357977"/>
              <a:ext cx="24533" cy="219443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707904" y="2348880"/>
              <a:ext cx="0" cy="1761654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4425509" y="2555110"/>
              <a:ext cx="1410135" cy="523329"/>
            </a:xfrm>
            <a:custGeom>
              <a:avLst/>
              <a:gdLst>
                <a:gd name="connsiteX0" fmla="*/ 0 w 715489"/>
                <a:gd name="connsiteY0" fmla="*/ 0 h 658902"/>
                <a:gd name="connsiteX1" fmla="*/ 715489 w 715489"/>
                <a:gd name="connsiteY1" fmla="*/ 0 h 658902"/>
                <a:gd name="connsiteX2" fmla="*/ 715489 w 715489"/>
                <a:gd name="connsiteY2" fmla="*/ 658902 h 658902"/>
                <a:gd name="connsiteX3" fmla="*/ 0 w 715489"/>
                <a:gd name="connsiteY3" fmla="*/ 658902 h 658902"/>
                <a:gd name="connsiteX4" fmla="*/ 0 w 715489"/>
                <a:gd name="connsiteY4" fmla="*/ 0 h 65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89" h="658902">
                  <a:moveTo>
                    <a:pt x="0" y="0"/>
                  </a:moveTo>
                  <a:lnTo>
                    <a:pt x="715489" y="0"/>
                  </a:lnTo>
                  <a:lnTo>
                    <a:pt x="715489" y="658902"/>
                  </a:lnTo>
                  <a:lnTo>
                    <a:pt x="0" y="6589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H&amp;PS South 2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23078" y="3777489"/>
              <a:ext cx="1437167" cy="1513930"/>
            </a:xfrm>
            <a:custGeom>
              <a:avLst/>
              <a:gdLst>
                <a:gd name="connsiteX0" fmla="*/ 0 w 999234"/>
                <a:gd name="connsiteY0" fmla="*/ 0 h 1603166"/>
                <a:gd name="connsiteX1" fmla="*/ 999234 w 999234"/>
                <a:gd name="connsiteY1" fmla="*/ 0 h 1603166"/>
                <a:gd name="connsiteX2" fmla="*/ 999234 w 999234"/>
                <a:gd name="connsiteY2" fmla="*/ 1603166 h 1603166"/>
                <a:gd name="connsiteX3" fmla="*/ 0 w 999234"/>
                <a:gd name="connsiteY3" fmla="*/ 1603166 h 1603166"/>
                <a:gd name="connsiteX4" fmla="*/ 0 w 999234"/>
                <a:gd name="connsiteY4" fmla="*/ 0 h 160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234" h="1603166">
                  <a:moveTo>
                    <a:pt x="0" y="0"/>
                  </a:moveTo>
                  <a:lnTo>
                    <a:pt x="999234" y="0"/>
                  </a:lnTo>
                  <a:lnTo>
                    <a:pt x="999234" y="1603166"/>
                  </a:lnTo>
                  <a:lnTo>
                    <a:pt x="0" y="16031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/>
                <a:t>Social Workers 8/9 x 5</a:t>
              </a: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4423077" y="3211128"/>
              <a:ext cx="1408933" cy="457703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Advanced Practitioner 10 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01337" y="2560609"/>
              <a:ext cx="1260000" cy="528250"/>
            </a:xfrm>
            <a:custGeom>
              <a:avLst/>
              <a:gdLst>
                <a:gd name="connsiteX0" fmla="*/ 0 w 715489"/>
                <a:gd name="connsiteY0" fmla="*/ 0 h 658902"/>
                <a:gd name="connsiteX1" fmla="*/ 715489 w 715489"/>
                <a:gd name="connsiteY1" fmla="*/ 0 h 658902"/>
                <a:gd name="connsiteX2" fmla="*/ 715489 w 715489"/>
                <a:gd name="connsiteY2" fmla="*/ 658902 h 658902"/>
                <a:gd name="connsiteX3" fmla="*/ 0 w 715489"/>
                <a:gd name="connsiteY3" fmla="*/ 658902 h 658902"/>
                <a:gd name="connsiteX4" fmla="*/ 0 w 715489"/>
                <a:gd name="connsiteY4" fmla="*/ 0 h 65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89" h="658902">
                  <a:moveTo>
                    <a:pt x="0" y="0"/>
                  </a:moveTo>
                  <a:lnTo>
                    <a:pt x="715489" y="0"/>
                  </a:lnTo>
                  <a:lnTo>
                    <a:pt x="715489" y="658902"/>
                  </a:lnTo>
                  <a:lnTo>
                    <a:pt x="0" y="6589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H&amp;PS South 1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dirty="0">
                  <a:solidFill>
                    <a:schemeClr val="tx1"/>
                  </a:solidFill>
                </a:rPr>
                <a:t>Jo Kyle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00694" y="3785294"/>
              <a:ext cx="1259358" cy="1197197"/>
            </a:xfrm>
            <a:custGeom>
              <a:avLst/>
              <a:gdLst>
                <a:gd name="connsiteX0" fmla="*/ 0 w 999234"/>
                <a:gd name="connsiteY0" fmla="*/ 0 h 1603166"/>
                <a:gd name="connsiteX1" fmla="*/ 999234 w 999234"/>
                <a:gd name="connsiteY1" fmla="*/ 0 h 1603166"/>
                <a:gd name="connsiteX2" fmla="*/ 999234 w 999234"/>
                <a:gd name="connsiteY2" fmla="*/ 1603166 h 1603166"/>
                <a:gd name="connsiteX3" fmla="*/ 0 w 999234"/>
                <a:gd name="connsiteY3" fmla="*/ 1603166 h 1603166"/>
                <a:gd name="connsiteX4" fmla="*/ 0 w 999234"/>
                <a:gd name="connsiteY4" fmla="*/ 0 h 160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234" h="1603166">
                  <a:moveTo>
                    <a:pt x="0" y="0"/>
                  </a:moveTo>
                  <a:lnTo>
                    <a:pt x="999234" y="0"/>
                  </a:lnTo>
                  <a:lnTo>
                    <a:pt x="999234" y="1603166"/>
                  </a:lnTo>
                  <a:lnTo>
                    <a:pt x="0" y="16031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/>
                <a:t>Social Workers 8/9 x 5</a:t>
              </a:r>
              <a:endParaRPr lang="en-GB" sz="900" u="sng" dirty="0">
                <a:solidFill>
                  <a:srgbClr val="FF0000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3000052" y="3220838"/>
              <a:ext cx="1260000" cy="457817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Advanced Practitioner 10 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64448" y="2560609"/>
              <a:ext cx="1260000" cy="520482"/>
            </a:xfrm>
            <a:custGeom>
              <a:avLst/>
              <a:gdLst>
                <a:gd name="connsiteX0" fmla="*/ 0 w 715489"/>
                <a:gd name="connsiteY0" fmla="*/ 0 h 658902"/>
                <a:gd name="connsiteX1" fmla="*/ 715489 w 715489"/>
                <a:gd name="connsiteY1" fmla="*/ 0 h 658902"/>
                <a:gd name="connsiteX2" fmla="*/ 715489 w 715489"/>
                <a:gd name="connsiteY2" fmla="*/ 658902 h 658902"/>
                <a:gd name="connsiteX3" fmla="*/ 0 w 715489"/>
                <a:gd name="connsiteY3" fmla="*/ 658902 h 658902"/>
                <a:gd name="connsiteX4" fmla="*/ 0 w 715489"/>
                <a:gd name="connsiteY4" fmla="*/ 0 h 65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89" h="658902">
                  <a:moveTo>
                    <a:pt x="0" y="0"/>
                  </a:moveTo>
                  <a:lnTo>
                    <a:pt x="715489" y="0"/>
                  </a:lnTo>
                  <a:lnTo>
                    <a:pt x="715489" y="658902"/>
                  </a:lnTo>
                  <a:lnTo>
                    <a:pt x="0" y="6589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H&amp;PS North 2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568766" y="3777489"/>
              <a:ext cx="1255682" cy="1883759"/>
            </a:xfrm>
            <a:custGeom>
              <a:avLst/>
              <a:gdLst>
                <a:gd name="connsiteX0" fmla="*/ 0 w 999234"/>
                <a:gd name="connsiteY0" fmla="*/ 0 h 1603166"/>
                <a:gd name="connsiteX1" fmla="*/ 999234 w 999234"/>
                <a:gd name="connsiteY1" fmla="*/ 0 h 1603166"/>
                <a:gd name="connsiteX2" fmla="*/ 999234 w 999234"/>
                <a:gd name="connsiteY2" fmla="*/ 1603166 h 1603166"/>
                <a:gd name="connsiteX3" fmla="*/ 0 w 999234"/>
                <a:gd name="connsiteY3" fmla="*/ 1603166 h 1603166"/>
                <a:gd name="connsiteX4" fmla="*/ 0 w 999234"/>
                <a:gd name="connsiteY4" fmla="*/ 0 h 160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234" h="1603166">
                  <a:moveTo>
                    <a:pt x="0" y="0"/>
                  </a:moveTo>
                  <a:lnTo>
                    <a:pt x="999234" y="0"/>
                  </a:lnTo>
                  <a:lnTo>
                    <a:pt x="999234" y="1603166"/>
                  </a:lnTo>
                  <a:lnTo>
                    <a:pt x="0" y="16031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6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1568763" y="3216191"/>
              <a:ext cx="1260000" cy="453855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183968" y="2369459"/>
              <a:ext cx="1259999" cy="786634"/>
            </a:xfrm>
            <a:custGeom>
              <a:avLst/>
              <a:gdLst>
                <a:gd name="connsiteX0" fmla="*/ 0 w 715489"/>
                <a:gd name="connsiteY0" fmla="*/ 0 h 658902"/>
                <a:gd name="connsiteX1" fmla="*/ 715489 w 715489"/>
                <a:gd name="connsiteY1" fmla="*/ 0 h 658902"/>
                <a:gd name="connsiteX2" fmla="*/ 715489 w 715489"/>
                <a:gd name="connsiteY2" fmla="*/ 658902 h 658902"/>
                <a:gd name="connsiteX3" fmla="*/ 0 w 715489"/>
                <a:gd name="connsiteY3" fmla="*/ 658902 h 658902"/>
                <a:gd name="connsiteX4" fmla="*/ 0 w 715489"/>
                <a:gd name="connsiteY4" fmla="*/ 0 h 65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89" h="658902">
                  <a:moveTo>
                    <a:pt x="0" y="0"/>
                  </a:moveTo>
                  <a:lnTo>
                    <a:pt x="715489" y="0"/>
                  </a:lnTo>
                  <a:lnTo>
                    <a:pt x="715489" y="658902"/>
                  </a:lnTo>
                  <a:lnTo>
                    <a:pt x="0" y="6589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H&amp;PS North 1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183968" y="3777489"/>
              <a:ext cx="1259998" cy="2059573"/>
            </a:xfrm>
            <a:custGeom>
              <a:avLst/>
              <a:gdLst>
                <a:gd name="connsiteX0" fmla="*/ 0 w 999234"/>
                <a:gd name="connsiteY0" fmla="*/ 0 h 1603166"/>
                <a:gd name="connsiteX1" fmla="*/ 999234 w 999234"/>
                <a:gd name="connsiteY1" fmla="*/ 0 h 1603166"/>
                <a:gd name="connsiteX2" fmla="*/ 999234 w 999234"/>
                <a:gd name="connsiteY2" fmla="*/ 1603166 h 1603166"/>
                <a:gd name="connsiteX3" fmla="*/ 0 w 999234"/>
                <a:gd name="connsiteY3" fmla="*/ 1603166 h 1603166"/>
                <a:gd name="connsiteX4" fmla="*/ 0 w 999234"/>
                <a:gd name="connsiteY4" fmla="*/ 0 h 160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234" h="1603166">
                  <a:moveTo>
                    <a:pt x="0" y="0"/>
                  </a:moveTo>
                  <a:lnTo>
                    <a:pt x="999234" y="0"/>
                  </a:lnTo>
                  <a:lnTo>
                    <a:pt x="999234" y="1603166"/>
                  </a:lnTo>
                  <a:lnTo>
                    <a:pt x="0" y="16031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5 </a:t>
              </a:r>
            </a:p>
            <a:p>
              <a:pPr marL="72000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186445" y="3227630"/>
              <a:ext cx="1260000" cy="441201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  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813966" y="2348880"/>
              <a:ext cx="7231349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45319" y="2348880"/>
              <a:ext cx="0" cy="217713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6" name="Freeform 75"/>
            <p:cNvSpPr/>
            <p:nvPr/>
          </p:nvSpPr>
          <p:spPr>
            <a:xfrm>
              <a:off x="7524329" y="2555111"/>
              <a:ext cx="1202517" cy="600984"/>
            </a:xfrm>
            <a:custGeom>
              <a:avLst/>
              <a:gdLst>
                <a:gd name="connsiteX0" fmla="*/ 0 w 699417"/>
                <a:gd name="connsiteY0" fmla="*/ 0 h 697765"/>
                <a:gd name="connsiteX1" fmla="*/ 699417 w 699417"/>
                <a:gd name="connsiteY1" fmla="*/ 0 h 697765"/>
                <a:gd name="connsiteX2" fmla="*/ 699417 w 699417"/>
                <a:gd name="connsiteY2" fmla="*/ 697765 h 697765"/>
                <a:gd name="connsiteX3" fmla="*/ 0 w 699417"/>
                <a:gd name="connsiteY3" fmla="*/ 697765 h 697765"/>
                <a:gd name="connsiteX4" fmla="*/ 0 w 699417"/>
                <a:gd name="connsiteY4" fmla="*/ 0 h 69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417" h="697765">
                  <a:moveTo>
                    <a:pt x="0" y="0"/>
                  </a:moveTo>
                  <a:lnTo>
                    <a:pt x="699417" y="0"/>
                  </a:lnTo>
                  <a:lnTo>
                    <a:pt x="699417" y="697765"/>
                  </a:lnTo>
                  <a:lnTo>
                    <a:pt x="0" y="6977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u="sng" dirty="0"/>
                <a:t>North &amp; South Admin </a:t>
              </a:r>
              <a:r>
                <a:rPr lang="en-GB" sz="900" u="sng" dirty="0">
                  <a:solidFill>
                    <a:schemeClr val="tx1"/>
                  </a:solidFill>
                </a:rPr>
                <a:t>Senior Business Support Officer 7</a:t>
              </a:r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24330" y="3767283"/>
              <a:ext cx="1202516" cy="1994094"/>
            </a:xfrm>
            <a:custGeom>
              <a:avLst/>
              <a:gdLst>
                <a:gd name="connsiteX0" fmla="*/ 0 w 1009380"/>
                <a:gd name="connsiteY0" fmla="*/ 0 h 1313614"/>
                <a:gd name="connsiteX1" fmla="*/ 1009380 w 1009380"/>
                <a:gd name="connsiteY1" fmla="*/ 0 h 1313614"/>
                <a:gd name="connsiteX2" fmla="*/ 1009380 w 1009380"/>
                <a:gd name="connsiteY2" fmla="*/ 1313614 h 1313614"/>
                <a:gd name="connsiteX3" fmla="*/ 0 w 1009380"/>
                <a:gd name="connsiteY3" fmla="*/ 1313614 h 1313614"/>
                <a:gd name="connsiteX4" fmla="*/ 0 w 1009380"/>
                <a:gd name="connsiteY4" fmla="*/ 0 h 131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380" h="1313614">
                  <a:moveTo>
                    <a:pt x="0" y="0"/>
                  </a:moveTo>
                  <a:lnTo>
                    <a:pt x="1009380" y="0"/>
                  </a:lnTo>
                  <a:lnTo>
                    <a:pt x="1009380" y="1313614"/>
                  </a:lnTo>
                  <a:lnTo>
                    <a:pt x="0" y="13136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Business Support </a:t>
              </a:r>
            </a:p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/>
                <a:t>Assistant 5  x  4.8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5990681" y="2555108"/>
              <a:ext cx="1273904" cy="523331"/>
            </a:xfrm>
            <a:custGeom>
              <a:avLst/>
              <a:gdLst>
                <a:gd name="connsiteX0" fmla="*/ 0 w 715489"/>
                <a:gd name="connsiteY0" fmla="*/ 0 h 658902"/>
                <a:gd name="connsiteX1" fmla="*/ 715489 w 715489"/>
                <a:gd name="connsiteY1" fmla="*/ 0 h 658902"/>
                <a:gd name="connsiteX2" fmla="*/ 715489 w 715489"/>
                <a:gd name="connsiteY2" fmla="*/ 658902 h 658902"/>
                <a:gd name="connsiteX3" fmla="*/ 0 w 715489"/>
                <a:gd name="connsiteY3" fmla="*/ 658902 h 658902"/>
                <a:gd name="connsiteX4" fmla="*/ 0 w 715489"/>
                <a:gd name="connsiteY4" fmla="*/ 0 h 65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89" h="658902">
                  <a:moveTo>
                    <a:pt x="0" y="0"/>
                  </a:moveTo>
                  <a:lnTo>
                    <a:pt x="715489" y="0"/>
                  </a:lnTo>
                  <a:lnTo>
                    <a:pt x="715489" y="658902"/>
                  </a:lnTo>
                  <a:lnTo>
                    <a:pt x="0" y="6589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H&amp;PS South 3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990681" y="3211128"/>
              <a:ext cx="1272618" cy="457704"/>
            </a:xfrm>
            <a:custGeom>
              <a:avLst/>
              <a:gdLst>
                <a:gd name="connsiteX0" fmla="*/ 0 w 956883"/>
                <a:gd name="connsiteY0" fmla="*/ 0 h 349782"/>
                <a:gd name="connsiteX1" fmla="*/ 956883 w 956883"/>
                <a:gd name="connsiteY1" fmla="*/ 0 h 349782"/>
                <a:gd name="connsiteX2" fmla="*/ 956883 w 956883"/>
                <a:gd name="connsiteY2" fmla="*/ 349782 h 349782"/>
                <a:gd name="connsiteX3" fmla="*/ 0 w 956883"/>
                <a:gd name="connsiteY3" fmla="*/ 349782 h 349782"/>
                <a:gd name="connsiteX4" fmla="*/ 0 w 956883"/>
                <a:gd name="connsiteY4" fmla="*/ 0 h 3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49782">
                  <a:moveTo>
                    <a:pt x="0" y="0"/>
                  </a:moveTo>
                  <a:lnTo>
                    <a:pt x="956883" y="0"/>
                  </a:lnTo>
                  <a:lnTo>
                    <a:pt x="956883" y="349782"/>
                  </a:lnTo>
                  <a:lnTo>
                    <a:pt x="0" y="34978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333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</p:txBody>
        </p:sp>
      </p:grpSp>
      <p:sp>
        <p:nvSpPr>
          <p:cNvPr id="39" name="Freeform 38"/>
          <p:cNvSpPr/>
          <p:nvPr/>
        </p:nvSpPr>
        <p:spPr>
          <a:xfrm>
            <a:off x="8495209" y="1639219"/>
            <a:ext cx="1213667" cy="478540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Case Progression </a:t>
            </a:r>
            <a:r>
              <a:rPr lang="en-GB" sz="900" u="sng" dirty="0" err="1">
                <a:solidFill>
                  <a:schemeClr val="tx1"/>
                </a:solidFill>
              </a:rPr>
              <a:t>Mgr</a:t>
            </a:r>
            <a:r>
              <a:rPr lang="en-GB" sz="900" u="sng" dirty="0">
                <a:solidFill>
                  <a:schemeClr val="tx1"/>
                </a:solidFill>
              </a:rPr>
              <a:t> 10</a:t>
            </a:r>
          </a:p>
        </p:txBody>
      </p:sp>
      <p:sp>
        <p:nvSpPr>
          <p:cNvPr id="41" name="Freeform 40"/>
          <p:cNvSpPr/>
          <p:nvPr/>
        </p:nvSpPr>
        <p:spPr>
          <a:xfrm>
            <a:off x="2235427" y="417390"/>
            <a:ext cx="1442616" cy="1689999"/>
          </a:xfrm>
          <a:custGeom>
            <a:avLst/>
            <a:gdLst>
              <a:gd name="connsiteX0" fmla="*/ 0 w 956883"/>
              <a:gd name="connsiteY0" fmla="*/ 0 h 349782"/>
              <a:gd name="connsiteX1" fmla="*/ 956883 w 956883"/>
              <a:gd name="connsiteY1" fmla="*/ 0 h 349782"/>
              <a:gd name="connsiteX2" fmla="*/ 956883 w 956883"/>
              <a:gd name="connsiteY2" fmla="*/ 349782 h 349782"/>
              <a:gd name="connsiteX3" fmla="*/ 0 w 956883"/>
              <a:gd name="connsiteY3" fmla="*/ 349782 h 349782"/>
              <a:gd name="connsiteX4" fmla="*/ 0 w 956883"/>
              <a:gd name="connsiteY4" fmla="*/ 0 h 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49782">
                <a:moveTo>
                  <a:pt x="0" y="0"/>
                </a:moveTo>
                <a:lnTo>
                  <a:pt x="956883" y="0"/>
                </a:lnTo>
                <a:lnTo>
                  <a:pt x="956883" y="349782"/>
                </a:lnTo>
                <a:lnTo>
                  <a:pt x="0" y="34978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333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u="sng" dirty="0"/>
              <a:t>H&amp;PS North 3 – </a:t>
            </a:r>
          </a:p>
          <a:p>
            <a:pPr algn="ctr" defTabSz="2333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u="sng" dirty="0"/>
              <a:t>Managed Team (Jan 23)</a:t>
            </a:r>
          </a:p>
        </p:txBody>
      </p:sp>
      <p:sp>
        <p:nvSpPr>
          <p:cNvPr id="36" name="Freeform 35"/>
          <p:cNvSpPr/>
          <p:nvPr/>
        </p:nvSpPr>
        <p:spPr>
          <a:xfrm>
            <a:off x="5655958" y="869539"/>
            <a:ext cx="1260000" cy="635284"/>
          </a:xfrm>
          <a:custGeom>
            <a:avLst/>
            <a:gdLst>
              <a:gd name="connsiteX0" fmla="*/ 0 w 996910"/>
              <a:gd name="connsiteY0" fmla="*/ 0 h 517472"/>
              <a:gd name="connsiteX1" fmla="*/ 996910 w 996910"/>
              <a:gd name="connsiteY1" fmla="*/ 0 h 517472"/>
              <a:gd name="connsiteX2" fmla="*/ 996910 w 996910"/>
              <a:gd name="connsiteY2" fmla="*/ 517472 h 517472"/>
              <a:gd name="connsiteX3" fmla="*/ 0 w 996910"/>
              <a:gd name="connsiteY3" fmla="*/ 517472 h 517472"/>
              <a:gd name="connsiteX4" fmla="*/ 0 w 996910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10" h="517472">
                <a:moveTo>
                  <a:pt x="0" y="0"/>
                </a:moveTo>
                <a:lnTo>
                  <a:pt x="996910" y="0"/>
                </a:lnTo>
                <a:lnTo>
                  <a:pt x="996910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u="sng" dirty="0"/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b="1" u="sng" dirty="0"/>
              <a:t>HOS MASH, Assessments  &amp; HPS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endParaRPr lang="en-GB" sz="900" dirty="0"/>
          </a:p>
        </p:txBody>
      </p:sp>
      <p:sp>
        <p:nvSpPr>
          <p:cNvPr id="42" name="Freeform 41"/>
          <p:cNvSpPr/>
          <p:nvPr/>
        </p:nvSpPr>
        <p:spPr>
          <a:xfrm>
            <a:off x="7654242" y="3767291"/>
            <a:ext cx="1264699" cy="1389902"/>
          </a:xfrm>
          <a:custGeom>
            <a:avLst/>
            <a:gdLst>
              <a:gd name="connsiteX0" fmla="*/ 0 w 999234"/>
              <a:gd name="connsiteY0" fmla="*/ 0 h 1603166"/>
              <a:gd name="connsiteX1" fmla="*/ 999234 w 999234"/>
              <a:gd name="connsiteY1" fmla="*/ 0 h 1603166"/>
              <a:gd name="connsiteX2" fmla="*/ 999234 w 999234"/>
              <a:gd name="connsiteY2" fmla="*/ 1603166 h 1603166"/>
              <a:gd name="connsiteX3" fmla="*/ 0 w 999234"/>
              <a:gd name="connsiteY3" fmla="*/ 1603166 h 1603166"/>
              <a:gd name="connsiteX4" fmla="*/ 0 w 999234"/>
              <a:gd name="connsiteY4" fmla="*/ 0 h 160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234" h="1603166">
                <a:moveTo>
                  <a:pt x="0" y="0"/>
                </a:moveTo>
                <a:lnTo>
                  <a:pt x="999234" y="0"/>
                </a:lnTo>
                <a:lnTo>
                  <a:pt x="999234" y="1603166"/>
                </a:lnTo>
                <a:lnTo>
                  <a:pt x="0" y="16031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334" tIns="3334" rIns="3334" bIns="3334" numCol="1" spcCol="1270" anchor="ctr" anchorCtr="0">
            <a:noAutofit/>
          </a:bodyPr>
          <a:lstStyle/>
          <a:p>
            <a:pPr algn="ctr" defTabSz="233363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900" u="sng" dirty="0"/>
              <a:t>Social Workers 8/9 x 4</a:t>
            </a:r>
          </a:p>
        </p:txBody>
      </p:sp>
    </p:spTree>
    <p:extLst>
      <p:ext uri="{BB962C8B-B14F-4D97-AF65-F5344CB8AC3E}">
        <p14:creationId xmlns:p14="http://schemas.microsoft.com/office/powerpoint/2010/main" val="24138968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942094" y="1916832"/>
            <a:ext cx="0" cy="572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281473" y="3544128"/>
            <a:ext cx="0" cy="1181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902293" y="3544129"/>
            <a:ext cx="0" cy="494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807347" y="2929683"/>
            <a:ext cx="474126" cy="374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902294" y="2929683"/>
            <a:ext cx="497963" cy="533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 November 2022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43</a:t>
            </a:fld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423592" y="1412777"/>
            <a:ext cx="8048136" cy="3971023"/>
            <a:chOff x="1058173" y="1403340"/>
            <a:chExt cx="8048136" cy="3971023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8667500" y="2479762"/>
              <a:ext cx="12697" cy="4404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289892" y="2481805"/>
              <a:ext cx="5427" cy="21091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601602" y="2479762"/>
              <a:ext cx="7078595" cy="2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3818325" y="1403340"/>
              <a:ext cx="1533237" cy="807360"/>
            </a:xfrm>
            <a:custGeom>
              <a:avLst/>
              <a:gdLst>
                <a:gd name="connsiteX0" fmla="*/ 0 w 808367"/>
                <a:gd name="connsiteY0" fmla="*/ 0 h 587108"/>
                <a:gd name="connsiteX1" fmla="*/ 808367 w 808367"/>
                <a:gd name="connsiteY1" fmla="*/ 0 h 587108"/>
                <a:gd name="connsiteX2" fmla="*/ 808367 w 808367"/>
                <a:gd name="connsiteY2" fmla="*/ 587108 h 587108"/>
                <a:gd name="connsiteX3" fmla="*/ 0 w 808367"/>
                <a:gd name="connsiteY3" fmla="*/ 587108 h 587108"/>
                <a:gd name="connsiteX4" fmla="*/ 0 w 808367"/>
                <a:gd name="connsiteY4" fmla="*/ 0 h 58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367" h="587108">
                  <a:moveTo>
                    <a:pt x="0" y="0"/>
                  </a:moveTo>
                  <a:lnTo>
                    <a:pt x="808367" y="0"/>
                  </a:lnTo>
                  <a:lnTo>
                    <a:pt x="808367" y="587108"/>
                  </a:lnTo>
                  <a:lnTo>
                    <a:pt x="0" y="58710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Strategic Lead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CIC &amp; Achieving Permanence HOS C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dirty="0">
                  <a:solidFill>
                    <a:schemeClr val="tx1"/>
                  </a:solidFill>
                  <a:latin typeface="Calibri"/>
                </a:rPr>
                <a:t>Seth Harris-White 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58173" y="2483848"/>
              <a:ext cx="1083710" cy="2890515"/>
              <a:chOff x="1110577" y="1808742"/>
              <a:chExt cx="1083710" cy="2890515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654565" y="1808742"/>
                <a:ext cx="24761" cy="27913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eeform 35"/>
              <p:cNvSpPr/>
              <p:nvPr/>
            </p:nvSpPr>
            <p:spPr>
              <a:xfrm>
                <a:off x="1110577" y="4267257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CIC Admin</a:t>
                </a: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CIC</a:t>
                </a: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CIC Team 1</a:t>
                </a:r>
                <a:endParaRPr lang="en-GB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CIC Team 3</a:t>
                </a: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CIC Team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282885" y="2481805"/>
              <a:ext cx="1082705" cy="2105775"/>
              <a:chOff x="1111582" y="1808742"/>
              <a:chExt cx="1082705" cy="210577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654565" y="1808742"/>
                <a:ext cx="37593" cy="2105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reeform 31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INSPIRING   FUTURES</a:t>
                </a: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Inspiring Futures 1</a:t>
                </a:r>
                <a:endParaRPr lang="en-GB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Inspiring Futures 2</a:t>
                </a: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7199323" y="2479762"/>
              <a:ext cx="9456" cy="4404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6550136" y="2669636"/>
              <a:ext cx="1228445" cy="437723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cap="all" dirty="0">
                  <a:solidFill>
                    <a:prstClr val="black"/>
                  </a:solidFill>
                </a:rPr>
                <a:t>Permanence &amp; Sufficiency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8278706" y="2661898"/>
              <a:ext cx="827603" cy="432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FAMILY TIME</a:t>
              </a:r>
              <a:endParaRPr lang="en-GB" sz="1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06182" y="3813007"/>
              <a:ext cx="1219745" cy="432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CONTRACTS &amp; PLACEMENTS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280761" y="2481805"/>
              <a:ext cx="2298619" cy="2332734"/>
              <a:chOff x="-104332" y="1808742"/>
              <a:chExt cx="2298619" cy="2332734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654565" y="1808742"/>
                <a:ext cx="3511" cy="21167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reeform 25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RESIDENTIAL 1</a:t>
                </a: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Oaklands</a:t>
                </a:r>
                <a:endParaRPr lang="en-GB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Cantley House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Pinewood Avenue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-104332" y="37094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Housing &amp; Independence Service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692355" y="2667621"/>
              <a:ext cx="1082705" cy="2139318"/>
              <a:chOff x="1111582" y="1994558"/>
              <a:chExt cx="1082705" cy="2139318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1111582" y="1994558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RESIDENTIAL 2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111582" y="2564332"/>
                <a:ext cx="1080000" cy="432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Morrison Drive</a:t>
                </a:r>
                <a:endParaRPr lang="en-GB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112009" y="3701876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Amersall Road</a:t>
                </a:r>
                <a:endParaRPr lang="en-GB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114287" y="3133002"/>
                <a:ext cx="1080000" cy="432000"/>
              </a:xfrm>
              <a:custGeom>
                <a:avLst/>
                <a:gdLst>
                  <a:gd name="connsiteX0" fmla="*/ 0 w 1409562"/>
                  <a:gd name="connsiteY0" fmla="*/ 0 h 684353"/>
                  <a:gd name="connsiteX1" fmla="*/ 1409562 w 1409562"/>
                  <a:gd name="connsiteY1" fmla="*/ 0 h 684353"/>
                  <a:gd name="connsiteX2" fmla="*/ 1409562 w 1409562"/>
                  <a:gd name="connsiteY2" fmla="*/ 684353 h 684353"/>
                  <a:gd name="connsiteX3" fmla="*/ 0 w 1409562"/>
                  <a:gd name="connsiteY3" fmla="*/ 684353 h 684353"/>
                  <a:gd name="connsiteX4" fmla="*/ 0 w 1409562"/>
                  <a:gd name="connsiteY4" fmla="*/ 0 h 68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562" h="684353">
                    <a:moveTo>
                      <a:pt x="0" y="0"/>
                    </a:moveTo>
                    <a:lnTo>
                      <a:pt x="1409562" y="0"/>
                    </a:lnTo>
                    <a:lnTo>
                      <a:pt x="1409562" y="684353"/>
                    </a:lnTo>
                    <a:lnTo>
                      <a:pt x="0" y="684353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prstClr val="black"/>
                    </a:solidFill>
                    <a:latin typeface="Calibri"/>
                  </a:rPr>
                  <a:t>Cromwell Drive</a:t>
                </a:r>
                <a:endParaRPr lang="en-GB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7306183" y="4374939"/>
              <a:ext cx="1228444" cy="432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SGO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927501" y="3237726"/>
              <a:ext cx="1228445" cy="432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FOSTERING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306182" y="3239978"/>
              <a:ext cx="1228445" cy="432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KINSHIP &amp; PRIVATE FOSTERING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27501" y="3813007"/>
              <a:ext cx="1228444" cy="432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FOSTERING PANEL MEMBERS</a:t>
              </a:r>
            </a:p>
          </p:txBody>
        </p:sp>
      </p:grpSp>
      <p:sp>
        <p:nvSpPr>
          <p:cNvPr id="42" name="Title 3"/>
          <p:cNvSpPr txBox="1">
            <a:spLocks/>
          </p:cNvSpPr>
          <p:nvPr/>
        </p:nvSpPr>
        <p:spPr>
          <a:xfrm>
            <a:off x="3503592" y="337709"/>
            <a:ext cx="5999380" cy="49006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CIC &amp; Achieving Permanence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793588" y="323457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4.0</a:t>
            </a:r>
          </a:p>
        </p:txBody>
      </p:sp>
    </p:spTree>
    <p:extLst>
      <p:ext uri="{BB962C8B-B14F-4D97-AF65-F5344CB8AC3E}">
        <p14:creationId xmlns:p14="http://schemas.microsoft.com/office/powerpoint/2010/main" val="4704477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8184233" y="2383466"/>
            <a:ext cx="1" cy="1701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639142" y="2383467"/>
            <a:ext cx="0" cy="1892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639142" y="1044779"/>
            <a:ext cx="0" cy="77380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08711" y="2383466"/>
            <a:ext cx="0" cy="134621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28975" y="1853382"/>
            <a:ext cx="335860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273465" y="270987"/>
            <a:ext cx="4852858" cy="411480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CIC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735960" y="1124744"/>
            <a:ext cx="0" cy="1258722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08712" y="2383466"/>
            <a:ext cx="7230431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2" name="Group 1"/>
          <p:cNvGrpSpPr/>
          <p:nvPr/>
        </p:nvGrpSpPr>
        <p:grpSpPr>
          <a:xfrm>
            <a:off x="2779897" y="2383466"/>
            <a:ext cx="4624676" cy="3925854"/>
            <a:chOff x="3012853" y="2383221"/>
            <a:chExt cx="4624676" cy="392585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722945" y="2383221"/>
              <a:ext cx="0" cy="1837867"/>
            </a:xfrm>
            <a:prstGeom prst="lin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361081" y="2383221"/>
              <a:ext cx="1606" cy="1701000"/>
            </a:xfrm>
            <a:prstGeom prst="lin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3017154" y="2552456"/>
              <a:ext cx="1440000" cy="504000"/>
            </a:xfrm>
            <a:custGeom>
              <a:avLst/>
              <a:gdLst>
                <a:gd name="connsiteX0" fmla="*/ 0 w 996910"/>
                <a:gd name="connsiteY0" fmla="*/ 0 h 517472"/>
                <a:gd name="connsiteX1" fmla="*/ 996910 w 996910"/>
                <a:gd name="connsiteY1" fmla="*/ 0 h 517472"/>
                <a:gd name="connsiteX2" fmla="*/ 996910 w 996910"/>
                <a:gd name="connsiteY2" fmla="*/ 517472 h 517472"/>
                <a:gd name="connsiteX3" fmla="*/ 0 w 996910"/>
                <a:gd name="connsiteY3" fmla="*/ 517472 h 517472"/>
                <a:gd name="connsiteX4" fmla="*/ 0 w 996910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910" h="517472">
                  <a:moveTo>
                    <a:pt x="0" y="0"/>
                  </a:moveTo>
                  <a:lnTo>
                    <a:pt x="996910" y="0"/>
                  </a:lnTo>
                  <a:lnTo>
                    <a:pt x="996910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u="sng" dirty="0"/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b="1" u="sng" dirty="0"/>
                <a:t>CIC 1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/>
                <a:t>Team Manager 11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23122" y="2552456"/>
              <a:ext cx="1440000" cy="504000"/>
            </a:xfrm>
            <a:custGeom>
              <a:avLst/>
              <a:gdLst>
                <a:gd name="connsiteX0" fmla="*/ 0 w 996910"/>
                <a:gd name="connsiteY0" fmla="*/ 0 h 517472"/>
                <a:gd name="connsiteX1" fmla="*/ 996910 w 996910"/>
                <a:gd name="connsiteY1" fmla="*/ 0 h 517472"/>
                <a:gd name="connsiteX2" fmla="*/ 996910 w 996910"/>
                <a:gd name="connsiteY2" fmla="*/ 517472 h 517472"/>
                <a:gd name="connsiteX3" fmla="*/ 0 w 996910"/>
                <a:gd name="connsiteY3" fmla="*/ 517472 h 517472"/>
                <a:gd name="connsiteX4" fmla="*/ 0 w 996910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910" h="517472">
                  <a:moveTo>
                    <a:pt x="0" y="0"/>
                  </a:moveTo>
                  <a:lnTo>
                    <a:pt x="996910" y="0"/>
                  </a:lnTo>
                  <a:lnTo>
                    <a:pt x="996910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b="1" u="sng" dirty="0"/>
                <a:t>CIC 2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/>
                <a:t>Team Manager 11 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17739" y="3329894"/>
              <a:ext cx="1440000" cy="2629741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Advanced Case Practitioner 10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7 (6.31) </a:t>
              </a: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 x 0.5</a:t>
              </a: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12853" y="3329547"/>
              <a:ext cx="1440000" cy="2979528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Advanced Case Practitioner 10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6 (6.2)</a:t>
              </a:r>
              <a:endParaRPr lang="en-GB" sz="900" u="sng" dirty="0">
                <a:solidFill>
                  <a:srgbClr val="FF0000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 x 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833012" y="2383221"/>
              <a:ext cx="0" cy="154959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6192421" y="2549395"/>
              <a:ext cx="1440000" cy="517860"/>
            </a:xfrm>
            <a:custGeom>
              <a:avLst/>
              <a:gdLst>
                <a:gd name="connsiteX0" fmla="*/ 0 w 986364"/>
                <a:gd name="connsiteY0" fmla="*/ 0 h 517472"/>
                <a:gd name="connsiteX1" fmla="*/ 986364 w 986364"/>
                <a:gd name="connsiteY1" fmla="*/ 0 h 517472"/>
                <a:gd name="connsiteX2" fmla="*/ 986364 w 986364"/>
                <a:gd name="connsiteY2" fmla="*/ 517472 h 517472"/>
                <a:gd name="connsiteX3" fmla="*/ 0 w 986364"/>
                <a:gd name="connsiteY3" fmla="*/ 517472 h 517472"/>
                <a:gd name="connsiteX4" fmla="*/ 0 w 986364"/>
                <a:gd name="connsiteY4" fmla="*/ 0 h 51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4" h="517472">
                  <a:moveTo>
                    <a:pt x="0" y="0"/>
                  </a:moveTo>
                  <a:lnTo>
                    <a:pt x="986364" y="0"/>
                  </a:lnTo>
                  <a:lnTo>
                    <a:pt x="986364" y="517472"/>
                  </a:lnTo>
                  <a:lnTo>
                    <a:pt x="0" y="517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b="1" u="sng" dirty="0"/>
                <a:t>CIC 3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/>
                <a:t>Team Manager 11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97529" y="3329548"/>
              <a:ext cx="1440000" cy="2763504"/>
            </a:xfrm>
            <a:custGeom>
              <a:avLst/>
              <a:gdLst>
                <a:gd name="connsiteX0" fmla="*/ 0 w 956883"/>
                <a:gd name="connsiteY0" fmla="*/ 0 h 382807"/>
                <a:gd name="connsiteX1" fmla="*/ 956883 w 956883"/>
                <a:gd name="connsiteY1" fmla="*/ 0 h 382807"/>
                <a:gd name="connsiteX2" fmla="*/ 956883 w 956883"/>
                <a:gd name="connsiteY2" fmla="*/ 382807 h 382807"/>
                <a:gd name="connsiteX3" fmla="*/ 0 w 956883"/>
                <a:gd name="connsiteY3" fmla="*/ 382807 h 382807"/>
                <a:gd name="connsiteX4" fmla="*/ 0 w 956883"/>
                <a:gd name="connsiteY4" fmla="*/ 0 h 3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883" h="382807">
                  <a:moveTo>
                    <a:pt x="0" y="0"/>
                  </a:moveTo>
                  <a:lnTo>
                    <a:pt x="956883" y="0"/>
                  </a:lnTo>
                  <a:lnTo>
                    <a:pt x="956883" y="382807"/>
                  </a:lnTo>
                  <a:lnTo>
                    <a:pt x="0" y="3828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858" tIns="2858" rIns="2858" bIns="2858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Workers 8/9 x 7</a:t>
              </a: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25029">
                <a:lnSpc>
                  <a:spcPct val="90000"/>
                </a:lnSpc>
                <a:spcBef>
                  <a:spcPct val="0"/>
                </a:spcBef>
                <a:spcAft>
                  <a:spcPts val="166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 Assistant 7 x 1.52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9180528" y="292061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4.1</a:t>
            </a:r>
          </a:p>
        </p:txBody>
      </p:sp>
      <p:sp>
        <p:nvSpPr>
          <p:cNvPr id="58" name="Date Placeholder 5"/>
          <p:cNvSpPr>
            <a:spLocks noGrp="1"/>
          </p:cNvSpPr>
          <p:nvPr>
            <p:ph type="dt" sz="half" idx="10"/>
          </p:nvPr>
        </p:nvSpPr>
        <p:spPr>
          <a:xfrm>
            <a:off x="9011644" y="6165304"/>
            <a:ext cx="1410954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87894" y="1588467"/>
            <a:ext cx="1224000" cy="529830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u="sng" dirty="0">
                <a:solidFill>
                  <a:schemeClr val="tx1"/>
                </a:solidFill>
              </a:rPr>
              <a:t>Service Manager 12</a:t>
            </a:r>
          </a:p>
        </p:txBody>
      </p:sp>
      <p:sp>
        <p:nvSpPr>
          <p:cNvPr id="30" name="Freeform 29"/>
          <p:cNvSpPr/>
          <p:nvPr/>
        </p:nvSpPr>
        <p:spPr>
          <a:xfrm>
            <a:off x="9011645" y="1566587"/>
            <a:ext cx="1325099" cy="504000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u="sng" dirty="0">
                <a:solidFill>
                  <a:schemeClr val="tx1"/>
                </a:solidFill>
              </a:rPr>
              <a:t>Strategic CIC Support Manager 8</a:t>
            </a:r>
          </a:p>
        </p:txBody>
      </p:sp>
      <p:sp>
        <p:nvSpPr>
          <p:cNvPr id="29" name="Freeform 28"/>
          <p:cNvSpPr/>
          <p:nvPr/>
        </p:nvSpPr>
        <p:spPr>
          <a:xfrm>
            <a:off x="9062194" y="828510"/>
            <a:ext cx="1224000" cy="529830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u="sng" dirty="0">
                <a:solidFill>
                  <a:schemeClr val="tx1"/>
                </a:solidFill>
              </a:rPr>
              <a:t>Corporate Resources Manager 10</a:t>
            </a:r>
          </a:p>
        </p:txBody>
      </p:sp>
      <p:sp>
        <p:nvSpPr>
          <p:cNvPr id="34" name="Freeform 33"/>
          <p:cNvSpPr/>
          <p:nvPr/>
        </p:nvSpPr>
        <p:spPr>
          <a:xfrm>
            <a:off x="1670708" y="3240712"/>
            <a:ext cx="972000" cy="504000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u="sng" dirty="0">
                <a:solidFill>
                  <a:schemeClr val="tx1"/>
                </a:solidFill>
              </a:rPr>
              <a:t>CAMHS Social Worker 9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9062195" y="2563498"/>
            <a:ext cx="1395917" cy="2809718"/>
            <a:chOff x="1587029" y="2172353"/>
            <a:chExt cx="1198800" cy="3465063"/>
          </a:xfrm>
        </p:grpSpPr>
        <p:sp>
          <p:nvSpPr>
            <p:cNvPr id="48" name="Freeform 47"/>
            <p:cNvSpPr/>
            <p:nvPr/>
          </p:nvSpPr>
          <p:spPr>
            <a:xfrm>
              <a:off x="1587029" y="3117379"/>
              <a:ext cx="1198800" cy="2520037"/>
            </a:xfrm>
            <a:custGeom>
              <a:avLst/>
              <a:gdLst>
                <a:gd name="connsiteX0" fmla="*/ 0 w 784658"/>
                <a:gd name="connsiteY0" fmla="*/ 0 h 1554427"/>
                <a:gd name="connsiteX1" fmla="*/ 784658 w 784658"/>
                <a:gd name="connsiteY1" fmla="*/ 0 h 1554427"/>
                <a:gd name="connsiteX2" fmla="*/ 784658 w 784658"/>
                <a:gd name="connsiteY2" fmla="*/ 1554427 h 1554427"/>
                <a:gd name="connsiteX3" fmla="*/ 0 w 784658"/>
                <a:gd name="connsiteY3" fmla="*/ 1554427 h 1554427"/>
                <a:gd name="connsiteX4" fmla="*/ 0 w 784658"/>
                <a:gd name="connsiteY4" fmla="*/ 0 h 1554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658" h="1554427">
                  <a:moveTo>
                    <a:pt x="0" y="0"/>
                  </a:moveTo>
                  <a:lnTo>
                    <a:pt x="784658" y="0"/>
                  </a:lnTo>
                  <a:lnTo>
                    <a:pt x="784658" y="1554427"/>
                  </a:lnTo>
                  <a:lnTo>
                    <a:pt x="0" y="15544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501" tIns="2501" rIns="2501" bIns="2501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Business Support Officer 6 </a:t>
              </a: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u="sng" dirty="0">
                <a:solidFill>
                  <a:srgbClr val="00B050"/>
                </a:solidFill>
              </a:endParaRP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BSA 5 x 3.0</a:t>
              </a: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accent6">
                      <a:lumMod val="75000"/>
                    </a:schemeClr>
                  </a:solidFill>
                </a:rPr>
                <a:t>)</a:t>
              </a: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Modern Apprentice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87029" y="2172353"/>
              <a:ext cx="1198800" cy="621555"/>
            </a:xfrm>
            <a:custGeom>
              <a:avLst/>
              <a:gdLst>
                <a:gd name="connsiteX0" fmla="*/ 0 w 986011"/>
                <a:gd name="connsiteY0" fmla="*/ 0 h 493005"/>
                <a:gd name="connsiteX1" fmla="*/ 986011 w 986011"/>
                <a:gd name="connsiteY1" fmla="*/ 0 h 493005"/>
                <a:gd name="connsiteX2" fmla="*/ 986011 w 986011"/>
                <a:gd name="connsiteY2" fmla="*/ 493005 h 493005"/>
                <a:gd name="connsiteX3" fmla="*/ 0 w 986011"/>
                <a:gd name="connsiteY3" fmla="*/ 493005 h 493005"/>
                <a:gd name="connsiteX4" fmla="*/ 0 w 986011"/>
                <a:gd name="connsiteY4" fmla="*/ 0 h 493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011" h="493005">
                  <a:moveTo>
                    <a:pt x="0" y="0"/>
                  </a:moveTo>
                  <a:lnTo>
                    <a:pt x="986011" y="0"/>
                  </a:lnTo>
                  <a:lnTo>
                    <a:pt x="986011" y="493005"/>
                  </a:lnTo>
                  <a:lnTo>
                    <a:pt x="0" y="493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u="sng" dirty="0"/>
                <a:t>CIC Admin</a:t>
              </a:r>
            </a:p>
            <a:p>
              <a:pPr algn="ctr" defTabSz="1750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Snr BSO 7 </a:t>
              </a:r>
            </a:p>
          </p:txBody>
        </p:sp>
      </p:grpSp>
      <p:sp>
        <p:nvSpPr>
          <p:cNvPr id="35" name="Freeform 34"/>
          <p:cNvSpPr/>
          <p:nvPr/>
        </p:nvSpPr>
        <p:spPr>
          <a:xfrm>
            <a:off x="4969342" y="778017"/>
            <a:ext cx="1486699" cy="690736"/>
          </a:xfrm>
          <a:custGeom>
            <a:avLst/>
            <a:gdLst>
              <a:gd name="connsiteX0" fmla="*/ 0 w 808367"/>
              <a:gd name="connsiteY0" fmla="*/ 0 h 587108"/>
              <a:gd name="connsiteX1" fmla="*/ 808367 w 808367"/>
              <a:gd name="connsiteY1" fmla="*/ 0 h 587108"/>
              <a:gd name="connsiteX2" fmla="*/ 808367 w 808367"/>
              <a:gd name="connsiteY2" fmla="*/ 587108 h 587108"/>
              <a:gd name="connsiteX3" fmla="*/ 0 w 808367"/>
              <a:gd name="connsiteY3" fmla="*/ 587108 h 587108"/>
              <a:gd name="connsiteX4" fmla="*/ 0 w 808367"/>
              <a:gd name="connsiteY4" fmla="*/ 0 h 58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367" h="587108">
                <a:moveTo>
                  <a:pt x="0" y="0"/>
                </a:moveTo>
                <a:lnTo>
                  <a:pt x="808367" y="0"/>
                </a:lnTo>
                <a:lnTo>
                  <a:pt x="808367" y="587108"/>
                </a:lnTo>
                <a:lnTo>
                  <a:pt x="0" y="58710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Strategic Lead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CIC &amp; Achieving Permanence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  <a:latin typeface="Calibri"/>
              </a:rPr>
              <a:t>Seth Harris-White </a:t>
            </a:r>
          </a:p>
        </p:txBody>
      </p:sp>
      <p:sp>
        <p:nvSpPr>
          <p:cNvPr id="37" name="Freeform 36"/>
          <p:cNvSpPr/>
          <p:nvPr/>
        </p:nvSpPr>
        <p:spPr>
          <a:xfrm>
            <a:off x="7534105" y="3329792"/>
            <a:ext cx="1440000" cy="1232432"/>
          </a:xfrm>
          <a:custGeom>
            <a:avLst/>
            <a:gdLst>
              <a:gd name="connsiteX0" fmla="*/ 0 w 956883"/>
              <a:gd name="connsiteY0" fmla="*/ 0 h 382807"/>
              <a:gd name="connsiteX1" fmla="*/ 956883 w 956883"/>
              <a:gd name="connsiteY1" fmla="*/ 0 h 382807"/>
              <a:gd name="connsiteX2" fmla="*/ 956883 w 956883"/>
              <a:gd name="connsiteY2" fmla="*/ 382807 h 382807"/>
              <a:gd name="connsiteX3" fmla="*/ 0 w 956883"/>
              <a:gd name="connsiteY3" fmla="*/ 382807 h 382807"/>
              <a:gd name="connsiteX4" fmla="*/ 0 w 956883"/>
              <a:gd name="connsiteY4" fmla="*/ 0 h 38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83" h="382807">
                <a:moveTo>
                  <a:pt x="0" y="0"/>
                </a:moveTo>
                <a:lnTo>
                  <a:pt x="956883" y="0"/>
                </a:lnTo>
                <a:lnTo>
                  <a:pt x="956883" y="382807"/>
                </a:lnTo>
                <a:lnTo>
                  <a:pt x="0" y="38280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Advanced Practitioner 10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225029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u="sng" dirty="0">
                <a:solidFill>
                  <a:schemeClr val="tx1"/>
                </a:solidFill>
              </a:rPr>
              <a:t>Social Workers 8/9 x 2</a:t>
            </a:r>
          </a:p>
        </p:txBody>
      </p:sp>
      <p:sp>
        <p:nvSpPr>
          <p:cNvPr id="33" name="Freeform 32"/>
          <p:cNvSpPr/>
          <p:nvPr/>
        </p:nvSpPr>
        <p:spPr>
          <a:xfrm>
            <a:off x="7534105" y="2545261"/>
            <a:ext cx="1440000" cy="511441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b="1" u="sng" dirty="0"/>
              <a:t>CIC 4 </a:t>
            </a:r>
          </a:p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900" u="sng" dirty="0"/>
              <a:t>Team Manager 11</a:t>
            </a:r>
          </a:p>
        </p:txBody>
      </p:sp>
    </p:spTree>
    <p:extLst>
      <p:ext uri="{BB962C8B-B14F-4D97-AF65-F5344CB8AC3E}">
        <p14:creationId xmlns:p14="http://schemas.microsoft.com/office/powerpoint/2010/main" val="30921245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H="1">
            <a:off x="6744073" y="2276873"/>
            <a:ext cx="1" cy="169041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04036" y="2276872"/>
            <a:ext cx="37882" cy="18972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027639" y="223377"/>
            <a:ext cx="4852858" cy="411480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Inspiring Futures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180528" y="292061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4.2</a:t>
            </a:r>
          </a:p>
        </p:txBody>
      </p:sp>
      <p:sp>
        <p:nvSpPr>
          <p:cNvPr id="58" name="Date Placeholder 5"/>
          <p:cNvSpPr>
            <a:spLocks noGrp="1"/>
          </p:cNvSpPr>
          <p:nvPr>
            <p:ph type="dt" sz="half" idx="10"/>
          </p:nvPr>
        </p:nvSpPr>
        <p:spPr>
          <a:xfrm>
            <a:off x="8880497" y="6165304"/>
            <a:ext cx="1410954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708290" y="2276872"/>
            <a:ext cx="2813" cy="13814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19722" y="1166872"/>
            <a:ext cx="0" cy="1110001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25680" y="2272614"/>
            <a:ext cx="5785423" cy="425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563722" y="1600920"/>
            <a:ext cx="1512000" cy="540000"/>
          </a:xfrm>
          <a:custGeom>
            <a:avLst/>
            <a:gdLst>
              <a:gd name="connsiteX0" fmla="*/ 0 w 986364"/>
              <a:gd name="connsiteY0" fmla="*/ 0 h 517472"/>
              <a:gd name="connsiteX1" fmla="*/ 986364 w 986364"/>
              <a:gd name="connsiteY1" fmla="*/ 0 h 517472"/>
              <a:gd name="connsiteX2" fmla="*/ 986364 w 986364"/>
              <a:gd name="connsiteY2" fmla="*/ 517472 h 517472"/>
              <a:gd name="connsiteX3" fmla="*/ 0 w 986364"/>
              <a:gd name="connsiteY3" fmla="*/ 517472 h 517472"/>
              <a:gd name="connsiteX4" fmla="*/ 0 w 986364"/>
              <a:gd name="connsiteY4" fmla="*/ 0 h 51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364" h="517472">
                <a:moveTo>
                  <a:pt x="0" y="0"/>
                </a:moveTo>
                <a:lnTo>
                  <a:pt x="986364" y="0"/>
                </a:lnTo>
                <a:lnTo>
                  <a:pt x="986364" y="517472"/>
                </a:lnTo>
                <a:lnTo>
                  <a:pt x="0" y="5174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858" tIns="2858" rIns="2858" bIns="2858" numCol="1" spcCol="1270" anchor="ctr" anchorCtr="0">
            <a:noAutofit/>
          </a:bodyPr>
          <a:lstStyle/>
          <a:p>
            <a:pPr algn="ctr" defTabSz="200025">
              <a:lnSpc>
                <a:spcPct val="90000"/>
              </a:lnSpc>
              <a:spcBef>
                <a:spcPct val="0"/>
              </a:spcBef>
              <a:spcAft>
                <a:spcPts val="166"/>
              </a:spcAft>
            </a:pPr>
            <a:r>
              <a:rPr lang="en-GB" sz="1000" u="sng" dirty="0">
                <a:solidFill>
                  <a:schemeClr val="tx1"/>
                </a:solidFill>
              </a:rPr>
              <a:t>Service Manager Inspiring Futures 12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773373" y="2459577"/>
            <a:ext cx="1264033" cy="1507714"/>
            <a:chOff x="251988" y="2659588"/>
            <a:chExt cx="1264033" cy="1507714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884005" y="2852936"/>
              <a:ext cx="0" cy="10875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251988" y="3483302"/>
              <a:ext cx="1264033" cy="684000"/>
            </a:xfrm>
            <a:custGeom>
              <a:avLst/>
              <a:gdLst>
                <a:gd name="connsiteX0" fmla="*/ 0 w 1354442"/>
                <a:gd name="connsiteY0" fmla="*/ 0 h 448560"/>
                <a:gd name="connsiteX1" fmla="*/ 1354442 w 1354442"/>
                <a:gd name="connsiteY1" fmla="*/ 0 h 448560"/>
                <a:gd name="connsiteX2" fmla="*/ 1354442 w 1354442"/>
                <a:gd name="connsiteY2" fmla="*/ 448560 h 448560"/>
                <a:gd name="connsiteX3" fmla="*/ 0 w 1354442"/>
                <a:gd name="connsiteY3" fmla="*/ 448560 h 448560"/>
                <a:gd name="connsiteX4" fmla="*/ 0 w 1354442"/>
                <a:gd name="connsiteY4" fmla="*/ 0 h 44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42" h="448560">
                  <a:moveTo>
                    <a:pt x="1354442" y="1"/>
                  </a:moveTo>
                  <a:lnTo>
                    <a:pt x="0" y="1"/>
                  </a:lnTo>
                  <a:lnTo>
                    <a:pt x="0" y="448559"/>
                  </a:lnTo>
                  <a:lnTo>
                    <a:pt x="1354442" y="448559"/>
                  </a:lnTo>
                  <a:lnTo>
                    <a:pt x="1354442" y="1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4445" tIns="4446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EET Advisor 8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51988" y="2659588"/>
              <a:ext cx="1264033" cy="684000"/>
            </a:xfrm>
            <a:custGeom>
              <a:avLst/>
              <a:gdLst>
                <a:gd name="connsiteX0" fmla="*/ 0 w 1354442"/>
                <a:gd name="connsiteY0" fmla="*/ 0 h 448560"/>
                <a:gd name="connsiteX1" fmla="*/ 1354442 w 1354442"/>
                <a:gd name="connsiteY1" fmla="*/ 0 h 448560"/>
                <a:gd name="connsiteX2" fmla="*/ 1354442 w 1354442"/>
                <a:gd name="connsiteY2" fmla="*/ 448560 h 448560"/>
                <a:gd name="connsiteX3" fmla="*/ 0 w 1354442"/>
                <a:gd name="connsiteY3" fmla="*/ 448560 h 448560"/>
                <a:gd name="connsiteX4" fmla="*/ 0 w 1354442"/>
                <a:gd name="connsiteY4" fmla="*/ 0 h 44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42" h="448560">
                  <a:moveTo>
                    <a:pt x="1354442" y="1"/>
                  </a:moveTo>
                  <a:lnTo>
                    <a:pt x="0" y="1"/>
                  </a:lnTo>
                  <a:lnTo>
                    <a:pt x="0" y="448559"/>
                  </a:lnTo>
                  <a:lnTo>
                    <a:pt x="1354442" y="448559"/>
                  </a:lnTo>
                  <a:lnTo>
                    <a:pt x="1354442" y="1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4445" tIns="4446" rIns="4445" bIns="444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Careers Information &amp; Guidance Team Leader 10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171415" y="2276872"/>
            <a:ext cx="1368000" cy="3816424"/>
            <a:chOff x="1650031" y="2476883"/>
            <a:chExt cx="1296000" cy="3816424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2350027" y="2476883"/>
              <a:ext cx="14570" cy="2320269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1650032" y="3481619"/>
              <a:ext cx="1295999" cy="2811688"/>
            </a:xfrm>
            <a:custGeom>
              <a:avLst/>
              <a:gdLst>
                <a:gd name="connsiteX0" fmla="*/ 0 w 1086097"/>
                <a:gd name="connsiteY0" fmla="*/ 0 h 874250"/>
                <a:gd name="connsiteX1" fmla="*/ 1086097 w 1086097"/>
                <a:gd name="connsiteY1" fmla="*/ 0 h 874250"/>
                <a:gd name="connsiteX2" fmla="*/ 1086097 w 1086097"/>
                <a:gd name="connsiteY2" fmla="*/ 874250 h 874250"/>
                <a:gd name="connsiteX3" fmla="*/ 0 w 1086097"/>
                <a:gd name="connsiteY3" fmla="*/ 874250 h 874250"/>
                <a:gd name="connsiteX4" fmla="*/ 0 w 1086097"/>
                <a:gd name="connsiteY4" fmla="*/ 0 h 87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097" h="874250">
                  <a:moveTo>
                    <a:pt x="0" y="0"/>
                  </a:moveTo>
                  <a:lnTo>
                    <a:pt x="1086097" y="0"/>
                  </a:lnTo>
                  <a:lnTo>
                    <a:pt x="1086097" y="874250"/>
                  </a:lnTo>
                  <a:lnTo>
                    <a:pt x="0" y="8742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u="sng" dirty="0">
                <a:solidFill>
                  <a:srgbClr val="00B0F0"/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Social Worker 8/9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Personal Advisors 7/8 x 7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50031" y="2659589"/>
              <a:ext cx="1295999" cy="683999"/>
            </a:xfrm>
            <a:custGeom>
              <a:avLst/>
              <a:gdLst>
                <a:gd name="connsiteX0" fmla="*/ 0 w 1354442"/>
                <a:gd name="connsiteY0" fmla="*/ 0 h 448560"/>
                <a:gd name="connsiteX1" fmla="*/ 1354442 w 1354442"/>
                <a:gd name="connsiteY1" fmla="*/ 0 h 448560"/>
                <a:gd name="connsiteX2" fmla="*/ 1354442 w 1354442"/>
                <a:gd name="connsiteY2" fmla="*/ 448560 h 448560"/>
                <a:gd name="connsiteX3" fmla="*/ 0 w 1354442"/>
                <a:gd name="connsiteY3" fmla="*/ 448560 h 448560"/>
                <a:gd name="connsiteX4" fmla="*/ 0 w 1354442"/>
                <a:gd name="connsiteY4" fmla="*/ 0 h 44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42" h="448560">
                  <a:moveTo>
                    <a:pt x="1354442" y="1"/>
                  </a:moveTo>
                  <a:lnTo>
                    <a:pt x="0" y="1"/>
                  </a:lnTo>
                  <a:lnTo>
                    <a:pt x="0" y="448559"/>
                  </a:lnTo>
                  <a:lnTo>
                    <a:pt x="1354442" y="448559"/>
                  </a:lnTo>
                  <a:lnTo>
                    <a:pt x="1354442" y="1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6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Inspiring Futures 1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668782" y="2459577"/>
            <a:ext cx="1368000" cy="3201672"/>
            <a:chOff x="3137120" y="2659588"/>
            <a:chExt cx="1296000" cy="3201672"/>
          </a:xfrm>
        </p:grpSpPr>
        <p:sp>
          <p:nvSpPr>
            <p:cNvPr id="38" name="Freeform 37"/>
            <p:cNvSpPr/>
            <p:nvPr/>
          </p:nvSpPr>
          <p:spPr>
            <a:xfrm>
              <a:off x="3137120" y="3483304"/>
              <a:ext cx="1296000" cy="2377956"/>
            </a:xfrm>
            <a:custGeom>
              <a:avLst/>
              <a:gdLst>
                <a:gd name="connsiteX0" fmla="*/ 0 w 1086097"/>
                <a:gd name="connsiteY0" fmla="*/ 0 h 874250"/>
                <a:gd name="connsiteX1" fmla="*/ 1086097 w 1086097"/>
                <a:gd name="connsiteY1" fmla="*/ 0 h 874250"/>
                <a:gd name="connsiteX2" fmla="*/ 1086097 w 1086097"/>
                <a:gd name="connsiteY2" fmla="*/ 874250 h 874250"/>
                <a:gd name="connsiteX3" fmla="*/ 0 w 1086097"/>
                <a:gd name="connsiteY3" fmla="*/ 874250 h 874250"/>
                <a:gd name="connsiteX4" fmla="*/ 0 w 1086097"/>
                <a:gd name="connsiteY4" fmla="*/ 0 h 87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097" h="874250">
                  <a:moveTo>
                    <a:pt x="0" y="0"/>
                  </a:moveTo>
                  <a:lnTo>
                    <a:pt x="1086097" y="0"/>
                  </a:lnTo>
                  <a:lnTo>
                    <a:pt x="1086097" y="874250"/>
                  </a:lnTo>
                  <a:lnTo>
                    <a:pt x="0" y="8742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Personal Advisors 7/8 x 8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137120" y="2659588"/>
              <a:ext cx="1296000" cy="684000"/>
            </a:xfrm>
            <a:custGeom>
              <a:avLst/>
              <a:gdLst>
                <a:gd name="connsiteX0" fmla="*/ 0 w 1354442"/>
                <a:gd name="connsiteY0" fmla="*/ 0 h 448560"/>
                <a:gd name="connsiteX1" fmla="*/ 1354442 w 1354442"/>
                <a:gd name="connsiteY1" fmla="*/ 0 h 448560"/>
                <a:gd name="connsiteX2" fmla="*/ 1354442 w 1354442"/>
                <a:gd name="connsiteY2" fmla="*/ 448560 h 448560"/>
                <a:gd name="connsiteX3" fmla="*/ 0 w 1354442"/>
                <a:gd name="connsiteY3" fmla="*/ 448560 h 448560"/>
                <a:gd name="connsiteX4" fmla="*/ 0 w 1354442"/>
                <a:gd name="connsiteY4" fmla="*/ 0 h 44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42" h="448560">
                  <a:moveTo>
                    <a:pt x="1354442" y="1"/>
                  </a:moveTo>
                  <a:lnTo>
                    <a:pt x="0" y="1"/>
                  </a:lnTo>
                  <a:lnTo>
                    <a:pt x="0" y="448559"/>
                  </a:lnTo>
                  <a:lnTo>
                    <a:pt x="1354442" y="448559"/>
                  </a:lnTo>
                  <a:lnTo>
                    <a:pt x="1354442" y="1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6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Inspiring Futures 2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699376" y="2272613"/>
            <a:ext cx="1173853" cy="2306976"/>
            <a:chOff x="7573657" y="2488468"/>
            <a:chExt cx="1173853" cy="2010604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40936" y="2488468"/>
              <a:ext cx="3075" cy="168664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40" name="Freeform 39"/>
            <p:cNvSpPr/>
            <p:nvPr/>
          </p:nvSpPr>
          <p:spPr>
            <a:xfrm>
              <a:off x="7573657" y="2659589"/>
              <a:ext cx="1138785" cy="584240"/>
            </a:xfrm>
            <a:custGeom>
              <a:avLst/>
              <a:gdLst>
                <a:gd name="connsiteX0" fmla="*/ 0 w 1441717"/>
                <a:gd name="connsiteY0" fmla="*/ 0 h 905961"/>
                <a:gd name="connsiteX1" fmla="*/ 1441717 w 1441717"/>
                <a:gd name="connsiteY1" fmla="*/ 0 h 905961"/>
                <a:gd name="connsiteX2" fmla="*/ 1441717 w 1441717"/>
                <a:gd name="connsiteY2" fmla="*/ 905961 h 905961"/>
                <a:gd name="connsiteX3" fmla="*/ 0 w 1441717"/>
                <a:gd name="connsiteY3" fmla="*/ 905961 h 905961"/>
                <a:gd name="connsiteX4" fmla="*/ 0 w 1441717"/>
                <a:gd name="connsiteY4" fmla="*/ 0 h 905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717" h="905961">
                  <a:moveTo>
                    <a:pt x="0" y="0"/>
                  </a:moveTo>
                  <a:lnTo>
                    <a:pt x="1441717" y="0"/>
                  </a:lnTo>
                  <a:lnTo>
                    <a:pt x="1441717" y="905961"/>
                  </a:lnTo>
                  <a:lnTo>
                    <a:pt x="0" y="9059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b="1" u="sng" dirty="0">
                  <a:solidFill>
                    <a:schemeClr val="tx1"/>
                  </a:solidFill>
                </a:rPr>
                <a:t>Housing &amp; Independence Service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Manager  9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73657" y="3367840"/>
              <a:ext cx="1173853" cy="1131232"/>
            </a:xfrm>
            <a:custGeom>
              <a:avLst/>
              <a:gdLst>
                <a:gd name="connsiteX0" fmla="*/ 0 w 1258769"/>
                <a:gd name="connsiteY0" fmla="*/ 0 h 2951046"/>
                <a:gd name="connsiteX1" fmla="*/ 1258769 w 1258769"/>
                <a:gd name="connsiteY1" fmla="*/ 0 h 2951046"/>
                <a:gd name="connsiteX2" fmla="*/ 1258769 w 1258769"/>
                <a:gd name="connsiteY2" fmla="*/ 2951046 h 2951046"/>
                <a:gd name="connsiteX3" fmla="*/ 0 w 1258769"/>
                <a:gd name="connsiteY3" fmla="*/ 2951046 h 2951046"/>
                <a:gd name="connsiteX4" fmla="*/ 0 w 1258769"/>
                <a:gd name="connsiteY4" fmla="*/ 0 h 29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769" h="2951046">
                  <a:moveTo>
                    <a:pt x="0" y="0"/>
                  </a:moveTo>
                  <a:lnTo>
                    <a:pt x="1258769" y="0"/>
                  </a:lnTo>
                  <a:lnTo>
                    <a:pt x="1258769" y="2951046"/>
                  </a:lnTo>
                  <a:lnTo>
                    <a:pt x="0" y="295104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Housing &amp; Independence Outreach Workers 7 x 3</a:t>
              </a:r>
            </a:p>
          </p:txBody>
        </p:sp>
      </p:grpSp>
      <p:sp>
        <p:nvSpPr>
          <p:cNvPr id="42" name="Freeform 41"/>
          <p:cNvSpPr/>
          <p:nvPr/>
        </p:nvSpPr>
        <p:spPr>
          <a:xfrm>
            <a:off x="5553105" y="836652"/>
            <a:ext cx="1533237" cy="669065"/>
          </a:xfrm>
          <a:custGeom>
            <a:avLst/>
            <a:gdLst>
              <a:gd name="connsiteX0" fmla="*/ 0 w 808367"/>
              <a:gd name="connsiteY0" fmla="*/ 0 h 587108"/>
              <a:gd name="connsiteX1" fmla="*/ 808367 w 808367"/>
              <a:gd name="connsiteY1" fmla="*/ 0 h 587108"/>
              <a:gd name="connsiteX2" fmla="*/ 808367 w 808367"/>
              <a:gd name="connsiteY2" fmla="*/ 587108 h 587108"/>
              <a:gd name="connsiteX3" fmla="*/ 0 w 808367"/>
              <a:gd name="connsiteY3" fmla="*/ 587108 h 587108"/>
              <a:gd name="connsiteX4" fmla="*/ 0 w 808367"/>
              <a:gd name="connsiteY4" fmla="*/ 0 h 58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367" h="587108">
                <a:moveTo>
                  <a:pt x="0" y="0"/>
                </a:moveTo>
                <a:lnTo>
                  <a:pt x="808367" y="0"/>
                </a:lnTo>
                <a:lnTo>
                  <a:pt x="808367" y="587108"/>
                </a:lnTo>
                <a:lnTo>
                  <a:pt x="0" y="58710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Strategic Lead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CIC &amp; Achieving Permanence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dirty="0">
                <a:solidFill>
                  <a:schemeClr val="tx1"/>
                </a:solidFill>
                <a:latin typeface="Calibri"/>
              </a:rPr>
              <a:t>Seth Harris-White </a:t>
            </a:r>
          </a:p>
        </p:txBody>
      </p:sp>
      <p:sp>
        <p:nvSpPr>
          <p:cNvPr id="30" name="Freeform 29"/>
          <p:cNvSpPr/>
          <p:nvPr/>
        </p:nvSpPr>
        <p:spPr>
          <a:xfrm>
            <a:off x="9180528" y="3281608"/>
            <a:ext cx="1188000" cy="512616"/>
          </a:xfrm>
          <a:custGeom>
            <a:avLst/>
            <a:gdLst>
              <a:gd name="connsiteX0" fmla="*/ 0 w 1054355"/>
              <a:gd name="connsiteY0" fmla="*/ 0 h 276402"/>
              <a:gd name="connsiteX1" fmla="*/ 1054355 w 1054355"/>
              <a:gd name="connsiteY1" fmla="*/ 0 h 276402"/>
              <a:gd name="connsiteX2" fmla="*/ 1054355 w 1054355"/>
              <a:gd name="connsiteY2" fmla="*/ 276402 h 276402"/>
              <a:gd name="connsiteX3" fmla="*/ 0 w 1054355"/>
              <a:gd name="connsiteY3" fmla="*/ 276402 h 276402"/>
              <a:gd name="connsiteX4" fmla="*/ 0 w 1054355"/>
              <a:gd name="connsiteY4" fmla="*/ 0 h 27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355" h="276402">
                <a:moveTo>
                  <a:pt x="0" y="0"/>
                </a:moveTo>
                <a:lnTo>
                  <a:pt x="1054355" y="0"/>
                </a:lnTo>
                <a:lnTo>
                  <a:pt x="1054355" y="276402"/>
                </a:lnTo>
                <a:lnTo>
                  <a:pt x="0" y="2764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Receptionist 5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90415" y="2459579"/>
            <a:ext cx="1368000" cy="2769622"/>
            <a:chOff x="4552559" y="2419527"/>
            <a:chExt cx="1299932" cy="2881681"/>
          </a:xfrm>
        </p:grpSpPr>
        <p:sp>
          <p:nvSpPr>
            <p:cNvPr id="43" name="Freeform 42"/>
            <p:cNvSpPr/>
            <p:nvPr/>
          </p:nvSpPr>
          <p:spPr>
            <a:xfrm>
              <a:off x="4556491" y="2419527"/>
              <a:ext cx="1296000" cy="715997"/>
            </a:xfrm>
            <a:custGeom>
              <a:avLst/>
              <a:gdLst>
                <a:gd name="connsiteX0" fmla="*/ 0 w 1354442"/>
                <a:gd name="connsiteY0" fmla="*/ 0 h 448560"/>
                <a:gd name="connsiteX1" fmla="*/ 1354442 w 1354442"/>
                <a:gd name="connsiteY1" fmla="*/ 0 h 448560"/>
                <a:gd name="connsiteX2" fmla="*/ 1354442 w 1354442"/>
                <a:gd name="connsiteY2" fmla="*/ 448560 h 448560"/>
                <a:gd name="connsiteX3" fmla="*/ 0 w 1354442"/>
                <a:gd name="connsiteY3" fmla="*/ 448560 h 448560"/>
                <a:gd name="connsiteX4" fmla="*/ 0 w 1354442"/>
                <a:gd name="connsiteY4" fmla="*/ 0 h 44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442" h="448560">
                  <a:moveTo>
                    <a:pt x="1354442" y="1"/>
                  </a:moveTo>
                  <a:lnTo>
                    <a:pt x="0" y="1"/>
                  </a:lnTo>
                  <a:lnTo>
                    <a:pt x="0" y="448559"/>
                  </a:lnTo>
                  <a:lnTo>
                    <a:pt x="1354442" y="448559"/>
                  </a:lnTo>
                  <a:lnTo>
                    <a:pt x="1354442" y="1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6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Inspiring Futures 3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Team Managers 11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52559" y="3281608"/>
              <a:ext cx="1296000" cy="2019600"/>
            </a:xfrm>
            <a:custGeom>
              <a:avLst/>
              <a:gdLst>
                <a:gd name="connsiteX0" fmla="*/ 0 w 1086097"/>
                <a:gd name="connsiteY0" fmla="*/ 0 h 874250"/>
                <a:gd name="connsiteX1" fmla="*/ 1086097 w 1086097"/>
                <a:gd name="connsiteY1" fmla="*/ 0 h 874250"/>
                <a:gd name="connsiteX2" fmla="*/ 1086097 w 1086097"/>
                <a:gd name="connsiteY2" fmla="*/ 874250 h 874250"/>
                <a:gd name="connsiteX3" fmla="*/ 0 w 1086097"/>
                <a:gd name="connsiteY3" fmla="*/ 874250 h 874250"/>
                <a:gd name="connsiteX4" fmla="*/ 0 w 1086097"/>
                <a:gd name="connsiteY4" fmla="*/ 0 h 87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097" h="874250">
                  <a:moveTo>
                    <a:pt x="0" y="0"/>
                  </a:moveTo>
                  <a:lnTo>
                    <a:pt x="1086097" y="0"/>
                  </a:lnTo>
                  <a:lnTo>
                    <a:pt x="1086097" y="874250"/>
                  </a:lnTo>
                  <a:lnTo>
                    <a:pt x="0" y="8742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Snr Social Worker (UASC) 9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tx1"/>
                  </a:solidFill>
                </a:rPr>
                <a:t>Personal Advisors 7/8 x 3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00" u="sng" dirty="0">
                  <a:solidFill>
                    <a:schemeClr val="accent6">
                      <a:lumMod val="75000"/>
                    </a:schemeClr>
                  </a:solidFill>
                </a:rPr>
                <a:t>Personal Advisor (UASC)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59051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773388" y="297734"/>
            <a:ext cx="5214938" cy="3667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Residential 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056836" y="6193757"/>
            <a:ext cx="1463101" cy="273844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01 November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9344" y="6353176"/>
            <a:ext cx="2133600" cy="365125"/>
          </a:xfrm>
        </p:spPr>
        <p:txBody>
          <a:bodyPr/>
          <a:lstStyle/>
          <a:p>
            <a:pPr>
              <a:defRPr/>
            </a:pPr>
            <a:fld id="{230AC6C7-4DF1-41D3-B9D6-EFACC8510317}" type="slidenum">
              <a:rPr lang="en-GB"/>
              <a:pPr>
                <a:defRPr/>
              </a:pPr>
              <a:t>46</a:t>
            </a:fld>
            <a:endParaRPr lang="en-GB" dirty="0"/>
          </a:p>
        </p:txBody>
      </p:sp>
      <p:sp>
        <p:nvSpPr>
          <p:cNvPr id="3078" name="TextBox 28"/>
          <p:cNvSpPr txBox="1">
            <a:spLocks noChangeArrowheads="1"/>
          </p:cNvSpPr>
          <p:nvPr/>
        </p:nvSpPr>
        <p:spPr bwMode="auto">
          <a:xfrm>
            <a:off x="9212288" y="294464"/>
            <a:ext cx="64769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4.3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94636" y="884936"/>
            <a:ext cx="8463304" cy="5496393"/>
            <a:chOff x="470636" y="884935"/>
            <a:chExt cx="8463304" cy="549639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559054" y="1752667"/>
              <a:ext cx="0" cy="84203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8424" y="2594697"/>
              <a:ext cx="11683" cy="5462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48264" y="2594697"/>
              <a:ext cx="0" cy="789108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19872" y="1752667"/>
              <a:ext cx="0" cy="84203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112485" y="1752667"/>
              <a:ext cx="3131" cy="1460309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856857" y="1178555"/>
              <a:ext cx="3175" cy="574112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15616" y="1752667"/>
              <a:ext cx="6443438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3995937" y="884935"/>
              <a:ext cx="1610780" cy="592544"/>
            </a:xfrm>
            <a:custGeom>
              <a:avLst/>
              <a:gdLst>
                <a:gd name="connsiteX0" fmla="*/ 0 w 897877"/>
                <a:gd name="connsiteY0" fmla="*/ 0 h 363750"/>
                <a:gd name="connsiteX1" fmla="*/ 897877 w 897877"/>
                <a:gd name="connsiteY1" fmla="*/ 0 h 363750"/>
                <a:gd name="connsiteX2" fmla="*/ 897877 w 897877"/>
                <a:gd name="connsiteY2" fmla="*/ 363750 h 363750"/>
                <a:gd name="connsiteX3" fmla="*/ 0 w 897877"/>
                <a:gd name="connsiteY3" fmla="*/ 363750 h 363750"/>
                <a:gd name="connsiteX4" fmla="*/ 0 w 897877"/>
                <a:gd name="connsiteY4" fmla="*/ 0 h 36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7877" h="363750">
                  <a:moveTo>
                    <a:pt x="0" y="0"/>
                  </a:moveTo>
                  <a:lnTo>
                    <a:pt x="897877" y="0"/>
                  </a:lnTo>
                  <a:lnTo>
                    <a:pt x="897877" y="363750"/>
                  </a:lnTo>
                  <a:lnTo>
                    <a:pt x="0" y="36375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Residential Services Manager 12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062538" y="1874644"/>
              <a:ext cx="2714808" cy="3426565"/>
              <a:chOff x="3503069" y="1858315"/>
              <a:chExt cx="2714808" cy="342656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624808" y="2578368"/>
                <a:ext cx="0" cy="789108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4098519" y="2578368"/>
                <a:ext cx="9740" cy="951108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42" name="Freeform 41"/>
              <p:cNvSpPr/>
              <p:nvPr/>
            </p:nvSpPr>
            <p:spPr>
              <a:xfrm>
                <a:off x="4158686" y="1858315"/>
                <a:ext cx="1369496" cy="468000"/>
              </a:xfrm>
              <a:custGeom>
                <a:avLst/>
                <a:gdLst>
                  <a:gd name="connsiteX0" fmla="*/ 0 w 1085922"/>
                  <a:gd name="connsiteY0" fmla="*/ 0 h 402461"/>
                  <a:gd name="connsiteX1" fmla="*/ 1085922 w 1085922"/>
                  <a:gd name="connsiteY1" fmla="*/ 0 h 402461"/>
                  <a:gd name="connsiteX2" fmla="*/ 1085922 w 1085922"/>
                  <a:gd name="connsiteY2" fmla="*/ 402461 h 402461"/>
                  <a:gd name="connsiteX3" fmla="*/ 0 w 1085922"/>
                  <a:gd name="connsiteY3" fmla="*/ 402461 h 402461"/>
                  <a:gd name="connsiteX4" fmla="*/ 0 w 1085922"/>
                  <a:gd name="connsiteY4" fmla="*/ 0 h 40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5922" h="402461">
                    <a:moveTo>
                      <a:pt x="0" y="0"/>
                    </a:moveTo>
                    <a:lnTo>
                      <a:pt x="1085922" y="0"/>
                    </a:lnTo>
                    <a:lnTo>
                      <a:pt x="1085922" y="402461"/>
                    </a:lnTo>
                    <a:lnTo>
                      <a:pt x="0" y="402461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Aft>
                    <a:spcPts val="225"/>
                  </a:spcAft>
                </a:pPr>
                <a:r>
                  <a:rPr lang="en-GB" altLang="en-US" sz="900" b="1" u="sng" dirty="0">
                    <a:latin typeface="+mn-lt"/>
                  </a:rPr>
                  <a:t>Pinewood Avenue</a:t>
                </a:r>
              </a:p>
              <a:p>
                <a:pPr algn="ctr">
                  <a:lnSpc>
                    <a:spcPct val="90000"/>
                  </a:lnSpc>
                  <a:spcAft>
                    <a:spcPts val="225"/>
                  </a:spcAft>
                </a:pPr>
                <a:r>
                  <a:rPr lang="en-GB" altLang="en-US" sz="900" u="sng" dirty="0">
                    <a:latin typeface="+mn-lt"/>
                  </a:rPr>
                  <a:t>Manager 10</a:t>
                </a: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3503069" y="2751604"/>
                <a:ext cx="1342567" cy="2533276"/>
              </a:xfrm>
              <a:custGeom>
                <a:avLst/>
                <a:gdLst>
                  <a:gd name="connsiteX0" fmla="*/ 0 w 1258769"/>
                  <a:gd name="connsiteY0" fmla="*/ 0 h 2951046"/>
                  <a:gd name="connsiteX1" fmla="*/ 1258769 w 1258769"/>
                  <a:gd name="connsiteY1" fmla="*/ 0 h 2951046"/>
                  <a:gd name="connsiteX2" fmla="*/ 1258769 w 1258769"/>
                  <a:gd name="connsiteY2" fmla="*/ 2951046 h 2951046"/>
                  <a:gd name="connsiteX3" fmla="*/ 0 w 1258769"/>
                  <a:gd name="connsiteY3" fmla="*/ 2951046 h 2951046"/>
                  <a:gd name="connsiteX4" fmla="*/ 0 w 1258769"/>
                  <a:gd name="connsiteY4" fmla="*/ 0 h 2951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769" h="2951046">
                    <a:moveTo>
                      <a:pt x="0" y="0"/>
                    </a:moveTo>
                    <a:lnTo>
                      <a:pt x="1258769" y="0"/>
                    </a:lnTo>
                    <a:lnTo>
                      <a:pt x="1258769" y="2951046"/>
                    </a:lnTo>
                    <a:lnTo>
                      <a:pt x="0" y="2951046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spcCol="1270" anchor="ctr"/>
              <a:lstStyle/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Deputy Officer  In Charge 9 </a:t>
                </a: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endParaRPr lang="en-GB" sz="900" dirty="0">
                  <a:solidFill>
                    <a:srgbClr val="00B050"/>
                  </a:solidFill>
                </a:endParaRP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Snr Resi Care Officer 7 x 3 </a:t>
                </a: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endParaRPr lang="en-GB" sz="900" dirty="0">
                  <a:solidFill>
                    <a:srgbClr val="7030A0"/>
                  </a:solidFill>
                </a:endParaRP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Night Care Officer  x 2.03</a:t>
                </a:r>
                <a:endParaRPr lang="en-GB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951675" y="2751603"/>
                <a:ext cx="1266202" cy="1957212"/>
              </a:xfrm>
              <a:custGeom>
                <a:avLst/>
                <a:gdLst>
                  <a:gd name="connsiteX0" fmla="*/ 0 w 1258769"/>
                  <a:gd name="connsiteY0" fmla="*/ 0 h 2951046"/>
                  <a:gd name="connsiteX1" fmla="*/ 1258769 w 1258769"/>
                  <a:gd name="connsiteY1" fmla="*/ 0 h 2951046"/>
                  <a:gd name="connsiteX2" fmla="*/ 1258769 w 1258769"/>
                  <a:gd name="connsiteY2" fmla="*/ 2951046 h 2951046"/>
                  <a:gd name="connsiteX3" fmla="*/ 0 w 1258769"/>
                  <a:gd name="connsiteY3" fmla="*/ 2951046 h 2951046"/>
                  <a:gd name="connsiteX4" fmla="*/ 0 w 1258769"/>
                  <a:gd name="connsiteY4" fmla="*/ 0 h 2951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769" h="2951046">
                    <a:moveTo>
                      <a:pt x="0" y="0"/>
                    </a:moveTo>
                    <a:lnTo>
                      <a:pt x="1258769" y="0"/>
                    </a:lnTo>
                    <a:lnTo>
                      <a:pt x="1258769" y="2951046"/>
                    </a:lnTo>
                    <a:lnTo>
                      <a:pt x="0" y="2951046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spcCol="1270" anchor="ctr"/>
              <a:lstStyle/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Resi Care Officers 7 x 8.2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4114396" y="2578368"/>
                <a:ext cx="1510412" cy="2383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>
              <a:off x="5606716" y="1752667"/>
              <a:ext cx="23104" cy="1606104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4845264" y="1874644"/>
              <a:ext cx="1368000" cy="4218652"/>
              <a:chOff x="6316233" y="1861005"/>
              <a:chExt cx="1569112" cy="4218652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6316233" y="2751604"/>
                <a:ext cx="1569112" cy="3328053"/>
              </a:xfrm>
              <a:custGeom>
                <a:avLst/>
                <a:gdLst>
                  <a:gd name="connsiteX0" fmla="*/ 0 w 1258769"/>
                  <a:gd name="connsiteY0" fmla="*/ 0 h 2951046"/>
                  <a:gd name="connsiteX1" fmla="*/ 1258769 w 1258769"/>
                  <a:gd name="connsiteY1" fmla="*/ 0 h 2951046"/>
                  <a:gd name="connsiteX2" fmla="*/ 1258769 w 1258769"/>
                  <a:gd name="connsiteY2" fmla="*/ 2951046 h 2951046"/>
                  <a:gd name="connsiteX3" fmla="*/ 0 w 1258769"/>
                  <a:gd name="connsiteY3" fmla="*/ 2951046 h 2951046"/>
                  <a:gd name="connsiteX4" fmla="*/ 0 w 1258769"/>
                  <a:gd name="connsiteY4" fmla="*/ 0 h 2951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769" h="2951046">
                    <a:moveTo>
                      <a:pt x="0" y="0"/>
                    </a:moveTo>
                    <a:lnTo>
                      <a:pt x="1258769" y="0"/>
                    </a:lnTo>
                    <a:lnTo>
                      <a:pt x="1258769" y="2951046"/>
                    </a:lnTo>
                    <a:lnTo>
                      <a:pt x="0" y="2951046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spcCol="1270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Deputy Manager 8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Senior Support Workers 7 x 2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Support Workers 6 x 5.43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Night Support Workers 6 x 2.27 </a:t>
                </a:r>
                <a:endParaRPr lang="en-GB" sz="900" u="sng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316233" y="1861005"/>
                <a:ext cx="1569112" cy="468000"/>
              </a:xfrm>
              <a:custGeom>
                <a:avLst/>
                <a:gdLst>
                  <a:gd name="connsiteX0" fmla="*/ 0 w 1441717"/>
                  <a:gd name="connsiteY0" fmla="*/ 0 h 905961"/>
                  <a:gd name="connsiteX1" fmla="*/ 1441717 w 1441717"/>
                  <a:gd name="connsiteY1" fmla="*/ 0 h 905961"/>
                  <a:gd name="connsiteX2" fmla="*/ 1441717 w 1441717"/>
                  <a:gd name="connsiteY2" fmla="*/ 905961 h 905961"/>
                  <a:gd name="connsiteX3" fmla="*/ 0 w 1441717"/>
                  <a:gd name="connsiteY3" fmla="*/ 905961 h 905961"/>
                  <a:gd name="connsiteX4" fmla="*/ 0 w 1441717"/>
                  <a:gd name="connsiteY4" fmla="*/ 0 h 905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717" h="905961">
                    <a:moveTo>
                      <a:pt x="0" y="0"/>
                    </a:moveTo>
                    <a:lnTo>
                      <a:pt x="1441717" y="0"/>
                    </a:lnTo>
                    <a:lnTo>
                      <a:pt x="1441717" y="905961"/>
                    </a:lnTo>
                    <a:lnTo>
                      <a:pt x="0" y="905961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900" b="1" u="sng" dirty="0">
                    <a:solidFill>
                      <a:schemeClr val="tx1"/>
                    </a:solidFill>
                  </a:rPr>
                  <a:t>Cantley House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Manager 9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70636" y="1874644"/>
              <a:ext cx="1407067" cy="4506684"/>
              <a:chOff x="328217" y="1734386"/>
              <a:chExt cx="1407067" cy="4506684"/>
            </a:xfrm>
          </p:grpSpPr>
          <p:sp>
            <p:nvSpPr>
              <p:cNvPr id="36" name="Freeform 35"/>
              <p:cNvSpPr/>
              <p:nvPr/>
            </p:nvSpPr>
            <p:spPr bwMode="auto">
              <a:xfrm>
                <a:off x="328217" y="1734386"/>
                <a:ext cx="1407067" cy="448278"/>
              </a:xfrm>
              <a:custGeom>
                <a:avLst/>
                <a:gdLst>
                  <a:gd name="connsiteX0" fmla="*/ 0 w 897877"/>
                  <a:gd name="connsiteY0" fmla="*/ 0 h 363750"/>
                  <a:gd name="connsiteX1" fmla="*/ 897877 w 897877"/>
                  <a:gd name="connsiteY1" fmla="*/ 0 h 363750"/>
                  <a:gd name="connsiteX2" fmla="*/ 897877 w 897877"/>
                  <a:gd name="connsiteY2" fmla="*/ 363750 h 363750"/>
                  <a:gd name="connsiteX3" fmla="*/ 0 w 897877"/>
                  <a:gd name="connsiteY3" fmla="*/ 363750 h 363750"/>
                  <a:gd name="connsiteX4" fmla="*/ 0 w 897877"/>
                  <a:gd name="connsiteY4" fmla="*/ 0 h 363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7877" h="363750">
                    <a:moveTo>
                      <a:pt x="0" y="0"/>
                    </a:moveTo>
                    <a:lnTo>
                      <a:pt x="897877" y="0"/>
                    </a:lnTo>
                    <a:lnTo>
                      <a:pt x="897877" y="363750"/>
                    </a:lnTo>
                    <a:lnTo>
                      <a:pt x="0" y="363750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spcCol="1270" anchor="ctr"/>
              <a:lstStyle/>
              <a:p>
                <a:pPr algn="ctr" defTabSz="166688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b="1" u="sng" dirty="0">
                    <a:solidFill>
                      <a:schemeClr val="tx1"/>
                    </a:solidFill>
                  </a:rPr>
                  <a:t>Morrison  Drive</a:t>
                </a:r>
              </a:p>
              <a:p>
                <a:pPr algn="ctr" defTabSz="166688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Manager 10 </a:t>
                </a: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329225" y="2374522"/>
                <a:ext cx="1406059" cy="3866548"/>
              </a:xfrm>
              <a:custGeom>
                <a:avLst/>
                <a:gdLst>
                  <a:gd name="connsiteX0" fmla="*/ 0 w 1040722"/>
                  <a:gd name="connsiteY0" fmla="*/ 0 h 3570555"/>
                  <a:gd name="connsiteX1" fmla="*/ 1040722 w 1040722"/>
                  <a:gd name="connsiteY1" fmla="*/ 0 h 3570555"/>
                  <a:gd name="connsiteX2" fmla="*/ 1040722 w 1040722"/>
                  <a:gd name="connsiteY2" fmla="*/ 3570555 h 3570555"/>
                  <a:gd name="connsiteX3" fmla="*/ 0 w 1040722"/>
                  <a:gd name="connsiteY3" fmla="*/ 3570555 h 3570555"/>
                  <a:gd name="connsiteX4" fmla="*/ 0 w 1040722"/>
                  <a:gd name="connsiteY4" fmla="*/ 0 h 3570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722" h="3570555">
                    <a:moveTo>
                      <a:pt x="0" y="0"/>
                    </a:moveTo>
                    <a:lnTo>
                      <a:pt x="1040722" y="0"/>
                    </a:lnTo>
                    <a:lnTo>
                      <a:pt x="1040722" y="3570555"/>
                    </a:lnTo>
                    <a:lnTo>
                      <a:pt x="0" y="3570555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spcCol="1270" anchor="ctr"/>
              <a:lstStyle/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Deputy Officer </a:t>
                </a: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In Charge 9  </a:t>
                </a: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Snr Resi Care Officer 8 x 3</a:t>
                </a: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Resi Care Officer 7 x 8 </a:t>
                </a:r>
                <a:endParaRPr lang="en-GB" sz="900" u="sng" dirty="0">
                  <a:solidFill>
                    <a:srgbClr val="FF0000"/>
                  </a:solidFill>
                </a:endParaRP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endParaRPr lang="en-GB" sz="900" dirty="0">
                  <a:solidFill>
                    <a:srgbClr val="0070C0"/>
                  </a:solidFill>
                </a:endParaRP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Night Care Officer 7 x 2.03 </a:t>
                </a:r>
              </a:p>
              <a:p>
                <a:pPr algn="ctr" defTabSz="233363">
                  <a:lnSpc>
                    <a:spcPct val="90000"/>
                  </a:lnSpc>
                  <a:spcAft>
                    <a:spcPts val="221"/>
                  </a:spcAft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371054" y="1874645"/>
              <a:ext cx="1964931" cy="4218651"/>
              <a:chOff x="6316233" y="1865862"/>
              <a:chExt cx="2595284" cy="5259081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6316233" y="2971248"/>
                <a:ext cx="1569112" cy="4153695"/>
              </a:xfrm>
              <a:custGeom>
                <a:avLst/>
                <a:gdLst>
                  <a:gd name="connsiteX0" fmla="*/ 0 w 1258769"/>
                  <a:gd name="connsiteY0" fmla="*/ 0 h 2951046"/>
                  <a:gd name="connsiteX1" fmla="*/ 1258769 w 1258769"/>
                  <a:gd name="connsiteY1" fmla="*/ 0 h 2951046"/>
                  <a:gd name="connsiteX2" fmla="*/ 1258769 w 1258769"/>
                  <a:gd name="connsiteY2" fmla="*/ 2951046 h 2951046"/>
                  <a:gd name="connsiteX3" fmla="*/ 0 w 1258769"/>
                  <a:gd name="connsiteY3" fmla="*/ 2951046 h 2951046"/>
                  <a:gd name="connsiteX4" fmla="*/ 0 w 1258769"/>
                  <a:gd name="connsiteY4" fmla="*/ 0 h 2951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769" h="2951046">
                    <a:moveTo>
                      <a:pt x="0" y="0"/>
                    </a:moveTo>
                    <a:lnTo>
                      <a:pt x="1258769" y="0"/>
                    </a:lnTo>
                    <a:lnTo>
                      <a:pt x="1258769" y="2951046"/>
                    </a:lnTo>
                    <a:lnTo>
                      <a:pt x="0" y="2951046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334" tIns="3334" rIns="3334" bIns="3334" spcCol="1270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b="1" u="sng" dirty="0">
                    <a:solidFill>
                      <a:schemeClr val="tx1"/>
                    </a:solidFill>
                  </a:rPr>
                  <a:t>Skylarks 1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Deputy Officer 9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u="sng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Snr Resi Care Officer 8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u="sng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Resi Care Officer 7 x 6 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endParaRPr lang="en-GB" sz="900" u="sng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Night Care Officer x 2.03 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7142651" y="1865862"/>
                <a:ext cx="1768866" cy="798009"/>
              </a:xfrm>
              <a:custGeom>
                <a:avLst/>
                <a:gdLst>
                  <a:gd name="connsiteX0" fmla="*/ 0 w 1441717"/>
                  <a:gd name="connsiteY0" fmla="*/ 0 h 905961"/>
                  <a:gd name="connsiteX1" fmla="*/ 1441717 w 1441717"/>
                  <a:gd name="connsiteY1" fmla="*/ 0 h 905961"/>
                  <a:gd name="connsiteX2" fmla="*/ 1441717 w 1441717"/>
                  <a:gd name="connsiteY2" fmla="*/ 905961 h 905961"/>
                  <a:gd name="connsiteX3" fmla="*/ 0 w 1441717"/>
                  <a:gd name="connsiteY3" fmla="*/ 905961 h 905961"/>
                  <a:gd name="connsiteX4" fmla="*/ 0 w 1441717"/>
                  <a:gd name="connsiteY4" fmla="*/ 0 h 905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717" h="905961">
                    <a:moveTo>
                      <a:pt x="0" y="0"/>
                    </a:moveTo>
                    <a:lnTo>
                      <a:pt x="1441717" y="0"/>
                    </a:lnTo>
                    <a:lnTo>
                      <a:pt x="1441717" y="905961"/>
                    </a:lnTo>
                    <a:lnTo>
                      <a:pt x="0" y="905961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900" b="1" u="sng" dirty="0">
                    <a:solidFill>
                      <a:schemeClr val="tx1"/>
                    </a:solidFill>
                  </a:rPr>
                  <a:t>Skylarks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900" u="sng" dirty="0">
                    <a:solidFill>
                      <a:schemeClr val="tx1"/>
                    </a:solidFill>
                  </a:rPr>
                  <a:t>Manager</a:t>
                </a:r>
              </a:p>
            </p:txBody>
          </p:sp>
        </p:grpSp>
        <p:sp>
          <p:nvSpPr>
            <p:cNvPr id="52" name="Freeform 51"/>
            <p:cNvSpPr/>
            <p:nvPr/>
          </p:nvSpPr>
          <p:spPr>
            <a:xfrm>
              <a:off x="7745940" y="2767932"/>
              <a:ext cx="1188000" cy="3325364"/>
            </a:xfrm>
            <a:custGeom>
              <a:avLst/>
              <a:gdLst>
                <a:gd name="connsiteX0" fmla="*/ 0 w 1258769"/>
                <a:gd name="connsiteY0" fmla="*/ 0 h 2951046"/>
                <a:gd name="connsiteX1" fmla="*/ 1258769 w 1258769"/>
                <a:gd name="connsiteY1" fmla="*/ 0 h 2951046"/>
                <a:gd name="connsiteX2" fmla="*/ 1258769 w 1258769"/>
                <a:gd name="connsiteY2" fmla="*/ 2951046 h 2951046"/>
                <a:gd name="connsiteX3" fmla="*/ 0 w 1258769"/>
                <a:gd name="connsiteY3" fmla="*/ 2951046 h 2951046"/>
                <a:gd name="connsiteX4" fmla="*/ 0 w 1258769"/>
                <a:gd name="connsiteY4" fmla="*/ 0 h 29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769" h="2951046">
                  <a:moveTo>
                    <a:pt x="0" y="0"/>
                  </a:moveTo>
                  <a:lnTo>
                    <a:pt x="1258769" y="0"/>
                  </a:lnTo>
                  <a:lnTo>
                    <a:pt x="1258769" y="2951046"/>
                  </a:lnTo>
                  <a:lnTo>
                    <a:pt x="0" y="295104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b="1" u="sng" dirty="0">
                  <a:solidFill>
                    <a:schemeClr val="tx1"/>
                  </a:solidFill>
                </a:rPr>
                <a:t>Skylarks 2</a:t>
              </a:r>
              <a:r>
                <a:rPr lang="en-GB" sz="900" dirty="0">
                  <a:solidFill>
                    <a:schemeClr val="tx1"/>
                  </a:solidFill>
                </a:rPr>
                <a:t>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Deputy Officer 9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Snr Resi Care Officer 8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Resi Care Officer 7 x 6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Night Care Officer x 2.03 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48264" y="2594697"/>
              <a:ext cx="145184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5901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6439851" y="2445120"/>
            <a:ext cx="8736" cy="55183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243858" y="2438108"/>
            <a:ext cx="6564" cy="677344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9465" y="1684345"/>
            <a:ext cx="0" cy="76428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25" name="Title 1"/>
          <p:cNvSpPr>
            <a:spLocks noGrp="1"/>
          </p:cNvSpPr>
          <p:nvPr>
            <p:ph type="title"/>
          </p:nvPr>
        </p:nvSpPr>
        <p:spPr>
          <a:xfrm>
            <a:off x="3378592" y="265716"/>
            <a:ext cx="5207794" cy="3667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Residential (2)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7392144" y="6082761"/>
            <a:ext cx="1600200" cy="273844"/>
          </a:xfrm>
        </p:spPr>
        <p:txBody>
          <a:bodyPr/>
          <a:lstStyle/>
          <a:p>
            <a:pPr>
              <a:defRPr/>
            </a:pPr>
            <a:r>
              <a:rPr lang="en-US" dirty="0"/>
              <a:t>01 November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83F-A756-401D-B1D5-128DB0DF6C83}" type="slidenum">
              <a:rPr lang="en-GB"/>
              <a:pPr>
                <a:defRPr/>
              </a:pPr>
              <a:t>47</a:t>
            </a:fld>
            <a:endParaRPr lang="en-GB" dirty="0"/>
          </a:p>
        </p:txBody>
      </p:sp>
      <p:sp>
        <p:nvSpPr>
          <p:cNvPr id="5129" name="TextBox 28"/>
          <p:cNvSpPr txBox="1">
            <a:spLocks noChangeArrowheads="1"/>
          </p:cNvSpPr>
          <p:nvPr/>
        </p:nvSpPr>
        <p:spPr bwMode="auto">
          <a:xfrm>
            <a:off x="9530769" y="296771"/>
            <a:ext cx="50368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4.4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6636" y="1049650"/>
            <a:ext cx="0" cy="634695"/>
          </a:xfrm>
          <a:prstGeom prst="lin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09324" y="2445120"/>
            <a:ext cx="10808" cy="782097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1885" y="2445120"/>
            <a:ext cx="10808" cy="55183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H="1">
            <a:off x="5814077" y="1674107"/>
            <a:ext cx="6565" cy="77101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5150" name="Group 10"/>
          <p:cNvGrpSpPr>
            <a:grpSpLocks/>
          </p:cNvGrpSpPr>
          <p:nvPr/>
        </p:nvGrpSpPr>
        <p:grpSpPr bwMode="auto">
          <a:xfrm>
            <a:off x="4740243" y="1811536"/>
            <a:ext cx="1644053" cy="4713808"/>
            <a:chOff x="4093389" y="2013704"/>
            <a:chExt cx="1867547" cy="5674836"/>
          </a:xfrm>
        </p:grpSpPr>
        <p:sp>
          <p:nvSpPr>
            <p:cNvPr id="8" name="Freeform 7"/>
            <p:cNvSpPr/>
            <p:nvPr/>
          </p:nvSpPr>
          <p:spPr>
            <a:xfrm>
              <a:off x="4665467" y="2013704"/>
              <a:ext cx="1295469" cy="539670"/>
            </a:xfrm>
            <a:custGeom>
              <a:avLst/>
              <a:gdLst>
                <a:gd name="connsiteX0" fmla="*/ 0 w 1085922"/>
                <a:gd name="connsiteY0" fmla="*/ 0 h 402461"/>
                <a:gd name="connsiteX1" fmla="*/ 1085922 w 1085922"/>
                <a:gd name="connsiteY1" fmla="*/ 0 h 402461"/>
                <a:gd name="connsiteX2" fmla="*/ 1085922 w 1085922"/>
                <a:gd name="connsiteY2" fmla="*/ 402461 h 402461"/>
                <a:gd name="connsiteX3" fmla="*/ 0 w 1085922"/>
                <a:gd name="connsiteY3" fmla="*/ 402461 h 402461"/>
                <a:gd name="connsiteX4" fmla="*/ 0 w 1085922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922" h="402461">
                  <a:moveTo>
                    <a:pt x="0" y="0"/>
                  </a:moveTo>
                  <a:lnTo>
                    <a:pt x="1085922" y="0"/>
                  </a:lnTo>
                  <a:lnTo>
                    <a:pt x="1085922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225"/>
                </a:spcAft>
              </a:pPr>
              <a:r>
                <a:rPr lang="en-GB" altLang="en-US" sz="900" b="1" u="sng" dirty="0">
                  <a:latin typeface="+mn-lt"/>
                </a:rPr>
                <a:t>Cromwell Drive</a:t>
              </a:r>
            </a:p>
            <a:p>
              <a:pPr algn="ctr">
                <a:lnSpc>
                  <a:spcPct val="90000"/>
                </a:lnSpc>
                <a:spcAft>
                  <a:spcPts val="225"/>
                </a:spcAft>
              </a:pPr>
              <a:r>
                <a:rPr lang="en-GB" altLang="en-US" sz="900" u="sng" dirty="0">
                  <a:latin typeface="+mn-lt"/>
                </a:rPr>
                <a:t>Manager 10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093389" y="2955069"/>
              <a:ext cx="1440077" cy="4733471"/>
            </a:xfrm>
            <a:custGeom>
              <a:avLst/>
              <a:gdLst>
                <a:gd name="connsiteX0" fmla="*/ 0 w 1258769"/>
                <a:gd name="connsiteY0" fmla="*/ 0 h 2951046"/>
                <a:gd name="connsiteX1" fmla="*/ 1258769 w 1258769"/>
                <a:gd name="connsiteY1" fmla="*/ 0 h 2951046"/>
                <a:gd name="connsiteX2" fmla="*/ 1258769 w 1258769"/>
                <a:gd name="connsiteY2" fmla="*/ 2951046 h 2951046"/>
                <a:gd name="connsiteX3" fmla="*/ 0 w 1258769"/>
                <a:gd name="connsiteY3" fmla="*/ 2951046 h 2951046"/>
                <a:gd name="connsiteX4" fmla="*/ 0 w 1258769"/>
                <a:gd name="connsiteY4" fmla="*/ 0 h 29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769" h="2951046">
                  <a:moveTo>
                    <a:pt x="0" y="0"/>
                  </a:moveTo>
                  <a:lnTo>
                    <a:pt x="1258769" y="0"/>
                  </a:lnTo>
                  <a:lnTo>
                    <a:pt x="1258769" y="2951046"/>
                  </a:lnTo>
                  <a:lnTo>
                    <a:pt x="0" y="295104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Deputy Officer 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In Charge 9 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Snr Resi Care Officer 8 x 3 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endParaRPr lang="en-GB" sz="900" dirty="0">
                <a:solidFill>
                  <a:srgbClr val="7030A0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Resi Care Officer 7 x 8</a:t>
              </a:r>
              <a:endParaRPr lang="en-GB" sz="900" u="sng" dirty="0">
                <a:solidFill>
                  <a:srgbClr val="FF0000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Connector 63"/>
          <p:cNvCxnSpPr/>
          <p:nvPr/>
        </p:nvCxnSpPr>
        <p:spPr bwMode="auto">
          <a:xfrm flipH="1">
            <a:off x="3269466" y="1663870"/>
            <a:ext cx="5131565" cy="20475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1" name="Freeform 30"/>
          <p:cNvSpPr/>
          <p:nvPr/>
        </p:nvSpPr>
        <p:spPr>
          <a:xfrm>
            <a:off x="4481617" y="908720"/>
            <a:ext cx="1710038" cy="627260"/>
          </a:xfrm>
          <a:custGeom>
            <a:avLst/>
            <a:gdLst>
              <a:gd name="connsiteX0" fmla="*/ 0 w 897877"/>
              <a:gd name="connsiteY0" fmla="*/ 0 h 363750"/>
              <a:gd name="connsiteX1" fmla="*/ 897877 w 897877"/>
              <a:gd name="connsiteY1" fmla="*/ 0 h 363750"/>
              <a:gd name="connsiteX2" fmla="*/ 897877 w 897877"/>
              <a:gd name="connsiteY2" fmla="*/ 363750 h 363750"/>
              <a:gd name="connsiteX3" fmla="*/ 0 w 897877"/>
              <a:gd name="connsiteY3" fmla="*/ 363750 h 363750"/>
              <a:gd name="connsiteX4" fmla="*/ 0 w 897877"/>
              <a:gd name="connsiteY4" fmla="*/ 0 h 36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877" h="363750">
                <a:moveTo>
                  <a:pt x="0" y="0"/>
                </a:moveTo>
                <a:lnTo>
                  <a:pt x="897877" y="0"/>
                </a:lnTo>
                <a:lnTo>
                  <a:pt x="897877" y="363750"/>
                </a:lnTo>
                <a:lnTo>
                  <a:pt x="0" y="36375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334" tIns="3334" rIns="3334" bIns="3334" spcCol="1270" anchor="ctr"/>
          <a:lstStyle/>
          <a:p>
            <a:pPr algn="ctr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Residential Services Manager 12</a:t>
            </a:r>
          </a:p>
        </p:txBody>
      </p:sp>
      <p:sp>
        <p:nvSpPr>
          <p:cNvPr id="37" name="Freeform 36"/>
          <p:cNvSpPr/>
          <p:nvPr/>
        </p:nvSpPr>
        <p:spPr>
          <a:xfrm>
            <a:off x="6186341" y="2593484"/>
            <a:ext cx="1267740" cy="979533"/>
          </a:xfrm>
          <a:custGeom>
            <a:avLst/>
            <a:gdLst>
              <a:gd name="connsiteX0" fmla="*/ 0 w 1040722"/>
              <a:gd name="connsiteY0" fmla="*/ 0 h 3570555"/>
              <a:gd name="connsiteX1" fmla="*/ 1040722 w 1040722"/>
              <a:gd name="connsiteY1" fmla="*/ 0 h 3570555"/>
              <a:gd name="connsiteX2" fmla="*/ 1040722 w 1040722"/>
              <a:gd name="connsiteY2" fmla="*/ 3570555 h 3570555"/>
              <a:gd name="connsiteX3" fmla="*/ 0 w 1040722"/>
              <a:gd name="connsiteY3" fmla="*/ 3570555 h 3570555"/>
              <a:gd name="connsiteX4" fmla="*/ 0 w 1040722"/>
              <a:gd name="connsiteY4" fmla="*/ 0 h 357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0722" h="3570555">
                <a:moveTo>
                  <a:pt x="0" y="0"/>
                </a:moveTo>
                <a:lnTo>
                  <a:pt x="1040722" y="0"/>
                </a:lnTo>
                <a:lnTo>
                  <a:pt x="1040722" y="3570555"/>
                </a:lnTo>
                <a:lnTo>
                  <a:pt x="0" y="357055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334" tIns="3334" rIns="3334" bIns="3334" spcCol="1270" anchor="ctr"/>
          <a:lstStyle/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Night Care Officer 7 x 2.03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236523" y="2438108"/>
            <a:ext cx="1203329" cy="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45" name="Straight Connector 44"/>
          <p:cNvCxnSpPr/>
          <p:nvPr/>
        </p:nvCxnSpPr>
        <p:spPr bwMode="auto">
          <a:xfrm flipH="1">
            <a:off x="8411839" y="1663306"/>
            <a:ext cx="2404" cy="77480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6" name="Freeform 45"/>
          <p:cNvSpPr/>
          <p:nvPr/>
        </p:nvSpPr>
        <p:spPr bwMode="auto">
          <a:xfrm>
            <a:off x="7934230" y="1812856"/>
            <a:ext cx="1474138" cy="448276"/>
          </a:xfrm>
          <a:custGeom>
            <a:avLst/>
            <a:gdLst>
              <a:gd name="connsiteX0" fmla="*/ 0 w 1085922"/>
              <a:gd name="connsiteY0" fmla="*/ 0 h 402461"/>
              <a:gd name="connsiteX1" fmla="*/ 1085922 w 1085922"/>
              <a:gd name="connsiteY1" fmla="*/ 0 h 402461"/>
              <a:gd name="connsiteX2" fmla="*/ 1085922 w 1085922"/>
              <a:gd name="connsiteY2" fmla="*/ 402461 h 402461"/>
              <a:gd name="connsiteX3" fmla="*/ 0 w 1085922"/>
              <a:gd name="connsiteY3" fmla="*/ 402461 h 402461"/>
              <a:gd name="connsiteX4" fmla="*/ 0 w 1085922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5922" h="402461">
                <a:moveTo>
                  <a:pt x="0" y="0"/>
                </a:moveTo>
                <a:lnTo>
                  <a:pt x="1085922" y="0"/>
                </a:lnTo>
                <a:lnTo>
                  <a:pt x="1085922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334" tIns="3334" rIns="3334" bIns="333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GB" altLang="en-US" sz="900" b="1" u="sng" dirty="0">
                <a:latin typeface="+mn-lt"/>
              </a:rPr>
              <a:t>Amersall Road</a:t>
            </a:r>
          </a:p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GB" altLang="en-US" sz="900" u="sng" dirty="0">
                <a:latin typeface="+mn-lt"/>
              </a:rPr>
              <a:t>Manager 10</a:t>
            </a:r>
          </a:p>
        </p:txBody>
      </p:sp>
      <p:sp>
        <p:nvSpPr>
          <p:cNvPr id="48" name="Freeform 47"/>
          <p:cNvSpPr/>
          <p:nvPr/>
        </p:nvSpPr>
        <p:spPr bwMode="auto">
          <a:xfrm>
            <a:off x="7632770" y="2593483"/>
            <a:ext cx="1267740" cy="3333904"/>
          </a:xfrm>
          <a:custGeom>
            <a:avLst/>
            <a:gdLst>
              <a:gd name="connsiteX0" fmla="*/ 0 w 1258769"/>
              <a:gd name="connsiteY0" fmla="*/ 0 h 2951046"/>
              <a:gd name="connsiteX1" fmla="*/ 1258769 w 1258769"/>
              <a:gd name="connsiteY1" fmla="*/ 0 h 2951046"/>
              <a:gd name="connsiteX2" fmla="*/ 1258769 w 1258769"/>
              <a:gd name="connsiteY2" fmla="*/ 2951046 h 2951046"/>
              <a:gd name="connsiteX3" fmla="*/ 0 w 1258769"/>
              <a:gd name="connsiteY3" fmla="*/ 2951046 h 2951046"/>
              <a:gd name="connsiteX4" fmla="*/ 0 w 1258769"/>
              <a:gd name="connsiteY4" fmla="*/ 0 h 295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769" h="2951046">
                <a:moveTo>
                  <a:pt x="0" y="0"/>
                </a:moveTo>
                <a:lnTo>
                  <a:pt x="1258769" y="0"/>
                </a:lnTo>
                <a:lnTo>
                  <a:pt x="1258769" y="2951046"/>
                </a:lnTo>
                <a:lnTo>
                  <a:pt x="0" y="295104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334" tIns="3334" rIns="3334" bIns="3334" spcCol="1270" anchor="ctr"/>
          <a:lstStyle/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Deputy Officer </a:t>
            </a: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In Charge 9</a:t>
            </a: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Snr Resi Care Officer 8 </a:t>
            </a: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 x 3 </a:t>
            </a: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Resi Care Officer 7 x 8</a:t>
            </a:r>
          </a:p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9076710" y="2593483"/>
            <a:ext cx="1267740" cy="982470"/>
          </a:xfrm>
          <a:custGeom>
            <a:avLst/>
            <a:gdLst>
              <a:gd name="connsiteX0" fmla="*/ 0 w 1258769"/>
              <a:gd name="connsiteY0" fmla="*/ 0 h 2951046"/>
              <a:gd name="connsiteX1" fmla="*/ 1258769 w 1258769"/>
              <a:gd name="connsiteY1" fmla="*/ 0 h 2951046"/>
              <a:gd name="connsiteX2" fmla="*/ 1258769 w 1258769"/>
              <a:gd name="connsiteY2" fmla="*/ 2951046 h 2951046"/>
              <a:gd name="connsiteX3" fmla="*/ 0 w 1258769"/>
              <a:gd name="connsiteY3" fmla="*/ 2951046 h 2951046"/>
              <a:gd name="connsiteX4" fmla="*/ 0 w 1258769"/>
              <a:gd name="connsiteY4" fmla="*/ 0 h 295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769" h="2951046">
                <a:moveTo>
                  <a:pt x="0" y="0"/>
                </a:moveTo>
                <a:lnTo>
                  <a:pt x="1258769" y="0"/>
                </a:lnTo>
                <a:lnTo>
                  <a:pt x="1258769" y="2951046"/>
                </a:lnTo>
                <a:lnTo>
                  <a:pt x="0" y="295104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334" tIns="3334" rIns="3334" bIns="3334" spcCol="1270" anchor="ctr"/>
          <a:lstStyle/>
          <a:p>
            <a:pPr algn="ctr" defTabSz="233363">
              <a:lnSpc>
                <a:spcPct val="90000"/>
              </a:lnSpc>
              <a:spcAft>
                <a:spcPts val="221"/>
              </a:spcAft>
              <a:defRPr/>
            </a:pPr>
            <a:r>
              <a:rPr lang="en-GB" sz="900" u="sng" dirty="0">
                <a:solidFill>
                  <a:schemeClr val="tx1"/>
                </a:solidFill>
              </a:rPr>
              <a:t>Night Care Officer 7 x 2.03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8109325" y="2438109"/>
            <a:ext cx="1172561" cy="1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40" name="Group 39"/>
          <p:cNvGrpSpPr/>
          <p:nvPr/>
        </p:nvGrpSpPr>
        <p:grpSpPr>
          <a:xfrm>
            <a:off x="1857419" y="1811537"/>
            <a:ext cx="2673257" cy="4065737"/>
            <a:chOff x="755576" y="1941277"/>
            <a:chExt cx="2673257" cy="4065737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1441615" y="2578368"/>
              <a:ext cx="3070" cy="78910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842303" y="2578368"/>
              <a:ext cx="0" cy="135468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755576" y="2733744"/>
              <a:ext cx="1252110" cy="2625197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Night Care Officer x 1.71</a:t>
              </a:r>
              <a:endParaRPr lang="en-GB" sz="900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900" u="sng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Domestic LW x 1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endParaRPr lang="en-GB" sz="900" u="sng" dirty="0">
                <a:solidFill>
                  <a:srgbClr val="FF0000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Care Assistant 5 x 1.5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1501101" y="1941277"/>
              <a:ext cx="1551298" cy="468000"/>
            </a:xfrm>
            <a:custGeom>
              <a:avLst/>
              <a:gdLst>
                <a:gd name="connsiteX0" fmla="*/ 0 w 1121260"/>
                <a:gd name="connsiteY0" fmla="*/ 0 h 404151"/>
                <a:gd name="connsiteX1" fmla="*/ 1121260 w 1121260"/>
                <a:gd name="connsiteY1" fmla="*/ 0 h 404151"/>
                <a:gd name="connsiteX2" fmla="*/ 1121260 w 1121260"/>
                <a:gd name="connsiteY2" fmla="*/ 404151 h 404151"/>
                <a:gd name="connsiteX3" fmla="*/ 0 w 1121260"/>
                <a:gd name="connsiteY3" fmla="*/ 404151 h 404151"/>
                <a:gd name="connsiteX4" fmla="*/ 0 w 1121260"/>
                <a:gd name="connsiteY4" fmla="*/ 0 h 40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260" h="404151">
                  <a:moveTo>
                    <a:pt x="0" y="0"/>
                  </a:moveTo>
                  <a:lnTo>
                    <a:pt x="1121260" y="0"/>
                  </a:lnTo>
                  <a:lnTo>
                    <a:pt x="1121260" y="404151"/>
                  </a:lnTo>
                  <a:lnTo>
                    <a:pt x="0" y="40415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225"/>
                </a:spcAft>
              </a:pPr>
              <a:r>
                <a:rPr lang="en-GB" altLang="en-US" sz="900" b="1" u="sng" dirty="0">
                  <a:latin typeface="+mn-lt"/>
                </a:rPr>
                <a:t>Oaklands </a:t>
              </a:r>
            </a:p>
            <a:p>
              <a:pPr algn="ctr">
                <a:lnSpc>
                  <a:spcPct val="90000"/>
                </a:lnSpc>
                <a:spcAft>
                  <a:spcPts val="225"/>
                </a:spcAft>
              </a:pPr>
              <a:r>
                <a:rPr lang="en-GB" altLang="en-US" sz="900" u="sng" dirty="0">
                  <a:latin typeface="+mn-lt"/>
                </a:rPr>
                <a:t>Manager 10 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19385" y="2733744"/>
              <a:ext cx="1309448" cy="3273270"/>
            </a:xfrm>
            <a:custGeom>
              <a:avLst/>
              <a:gdLst>
                <a:gd name="connsiteX0" fmla="*/ 0 w 1209086"/>
                <a:gd name="connsiteY0" fmla="*/ 0 h 2804779"/>
                <a:gd name="connsiteX1" fmla="*/ 1209086 w 1209086"/>
                <a:gd name="connsiteY1" fmla="*/ 0 h 2804779"/>
                <a:gd name="connsiteX2" fmla="*/ 1209086 w 1209086"/>
                <a:gd name="connsiteY2" fmla="*/ 2804779 h 2804779"/>
                <a:gd name="connsiteX3" fmla="*/ 0 w 1209086"/>
                <a:gd name="connsiteY3" fmla="*/ 2804779 h 2804779"/>
                <a:gd name="connsiteX4" fmla="*/ 0 w 1209086"/>
                <a:gd name="connsiteY4" fmla="*/ 0 h 2804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086" h="2804779">
                  <a:moveTo>
                    <a:pt x="0" y="0"/>
                  </a:moveTo>
                  <a:lnTo>
                    <a:pt x="1209086" y="0"/>
                  </a:lnTo>
                  <a:lnTo>
                    <a:pt x="1209086" y="2804779"/>
                  </a:lnTo>
                  <a:lnTo>
                    <a:pt x="0" y="280477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Deputy Officer In Charge 9 </a:t>
              </a:r>
            </a:p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900" dirty="0">
                <a:solidFill>
                  <a:srgbClr val="7030A0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Snr Resi Care Off 8 x 3 </a:t>
              </a: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algn="ctr" defTabSz="233363">
                <a:lnSpc>
                  <a:spcPct val="90000"/>
                </a:lnSpc>
                <a:spcAft>
                  <a:spcPts val="221"/>
                </a:spcAft>
                <a:defRPr/>
              </a:pPr>
              <a:r>
                <a:rPr lang="en-GB" sz="900" u="sng" dirty="0">
                  <a:solidFill>
                    <a:schemeClr val="tx1"/>
                  </a:solidFill>
                </a:rPr>
                <a:t>Resi Care Officer x 10.2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444684" y="2578368"/>
              <a:ext cx="1397619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502109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6035668" y="4005064"/>
            <a:ext cx="0" cy="5040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482034" y="4005064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816" y="274638"/>
            <a:ext cx="4248472" cy="490066"/>
          </a:xfrm>
        </p:spPr>
        <p:txBody>
          <a:bodyPr>
            <a:noAutofit/>
          </a:bodyPr>
          <a:lstStyle/>
          <a:p>
            <a:r>
              <a:rPr lang="en-GB" sz="2800" dirty="0"/>
              <a:t>Permanence &amp; Sufficiency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 November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15354" y="6356351"/>
            <a:ext cx="2133600" cy="365125"/>
          </a:xfrm>
        </p:spPr>
        <p:txBody>
          <a:bodyPr/>
          <a:lstStyle/>
          <a:p>
            <a:fld id="{0CC613A6-1110-4D2E-A4A0-658D678ACAFE}" type="slidenum">
              <a:rPr lang="en-GB" smtClean="0"/>
              <a:t>48</a:t>
            </a:fld>
            <a:endParaRPr lang="en-GB" dirty="0"/>
          </a:p>
        </p:txBody>
      </p:sp>
      <p:sp>
        <p:nvSpPr>
          <p:cNvPr id="5" name="TextBox 28"/>
          <p:cNvSpPr txBox="1">
            <a:spLocks noChangeArrowheads="1"/>
          </p:cNvSpPr>
          <p:nvPr/>
        </p:nvSpPr>
        <p:spPr bwMode="auto">
          <a:xfrm>
            <a:off x="9530769" y="296771"/>
            <a:ext cx="50368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4.5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9399614" y="3136395"/>
            <a:ext cx="5168" cy="57613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73631" y="3145544"/>
            <a:ext cx="32767" cy="1588551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800080" y="3140969"/>
            <a:ext cx="2" cy="1463937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05903" y="1681496"/>
            <a:ext cx="0" cy="145947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8" name="Freeform 7"/>
          <p:cNvSpPr/>
          <p:nvPr/>
        </p:nvSpPr>
        <p:spPr>
          <a:xfrm>
            <a:off x="5231164" y="2232570"/>
            <a:ext cx="1440000" cy="648000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schemeClr val="tx1"/>
                </a:solidFill>
                <a:latin typeface="Calibri"/>
              </a:rPr>
              <a:t>Permanence &amp; Sufficiency Service Manager 12</a:t>
            </a:r>
          </a:p>
        </p:txBody>
      </p:sp>
      <p:sp>
        <p:nvSpPr>
          <p:cNvPr id="9" name="Freeform 8"/>
          <p:cNvSpPr/>
          <p:nvPr/>
        </p:nvSpPr>
        <p:spPr>
          <a:xfrm>
            <a:off x="2130168" y="3292412"/>
            <a:ext cx="1440000" cy="626179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Registered Fostering Team Manager 11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00082" y="3140968"/>
            <a:ext cx="6604701" cy="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32" name="Group 31"/>
          <p:cNvGrpSpPr/>
          <p:nvPr/>
        </p:nvGrpSpPr>
        <p:grpSpPr>
          <a:xfrm>
            <a:off x="6886398" y="3298322"/>
            <a:ext cx="1440739" cy="2083844"/>
            <a:chOff x="3707164" y="3289372"/>
            <a:chExt cx="1440739" cy="2083844"/>
          </a:xfrm>
        </p:grpSpPr>
        <p:sp>
          <p:nvSpPr>
            <p:cNvPr id="12" name="Freeform 11"/>
            <p:cNvSpPr/>
            <p:nvPr/>
          </p:nvSpPr>
          <p:spPr>
            <a:xfrm>
              <a:off x="3707164" y="3289372"/>
              <a:ext cx="1440000" cy="629218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Kinship &amp; Private Fostering Team Manager 11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07903" y="4077072"/>
              <a:ext cx="1440000" cy="1296144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</a:rPr>
                <a:t>Social Workers 9 x 5</a:t>
              </a:r>
            </a:p>
          </p:txBody>
        </p:sp>
      </p:grpSp>
      <p:sp>
        <p:nvSpPr>
          <p:cNvPr id="39" name="Freeform 38"/>
          <p:cNvSpPr/>
          <p:nvPr/>
        </p:nvSpPr>
        <p:spPr>
          <a:xfrm>
            <a:off x="2243714" y="4086221"/>
            <a:ext cx="1260000" cy="620069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Fostering Team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See 4.6 </a:t>
            </a:r>
            <a:endParaRPr lang="en-GB" sz="1000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660610" y="3298323"/>
            <a:ext cx="1488344" cy="2441647"/>
            <a:chOff x="7136610" y="3298322"/>
            <a:chExt cx="1488344" cy="2441647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7875614" y="5509313"/>
              <a:ext cx="634837" cy="79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845698" y="4604905"/>
              <a:ext cx="66475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510451" y="3789041"/>
              <a:ext cx="0" cy="17202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7136610" y="3298322"/>
              <a:ext cx="1488344" cy="630546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</a:rPr>
                <a:t>Placements, Payments &amp; SGO Support Manager </a:t>
              </a: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7136610" y="4328908"/>
              <a:ext cx="1260000" cy="630546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SGO Team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See 4.8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136610" y="5109423"/>
              <a:ext cx="1260000" cy="630546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Contracts &amp; Placements Team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See 4.8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>
            <a:off x="5153555" y="1094957"/>
            <a:ext cx="1533237" cy="807360"/>
          </a:xfrm>
          <a:custGeom>
            <a:avLst/>
            <a:gdLst>
              <a:gd name="connsiteX0" fmla="*/ 0 w 808367"/>
              <a:gd name="connsiteY0" fmla="*/ 0 h 587108"/>
              <a:gd name="connsiteX1" fmla="*/ 808367 w 808367"/>
              <a:gd name="connsiteY1" fmla="*/ 0 h 587108"/>
              <a:gd name="connsiteX2" fmla="*/ 808367 w 808367"/>
              <a:gd name="connsiteY2" fmla="*/ 587108 h 587108"/>
              <a:gd name="connsiteX3" fmla="*/ 0 w 808367"/>
              <a:gd name="connsiteY3" fmla="*/ 587108 h 587108"/>
              <a:gd name="connsiteX4" fmla="*/ 0 w 808367"/>
              <a:gd name="connsiteY4" fmla="*/ 0 h 58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367" h="587108">
                <a:moveTo>
                  <a:pt x="0" y="0"/>
                </a:moveTo>
                <a:lnTo>
                  <a:pt x="808367" y="0"/>
                </a:lnTo>
                <a:lnTo>
                  <a:pt x="808367" y="587108"/>
                </a:lnTo>
                <a:lnTo>
                  <a:pt x="0" y="58710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Strategic Lead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prstClr val="black"/>
                </a:solidFill>
                <a:latin typeface="Calibri"/>
              </a:rPr>
              <a:t>CIC &amp; Achieving Permanence </a:t>
            </a:r>
            <a:r>
              <a:rPr lang="en-GB" sz="1000" dirty="0">
                <a:solidFill>
                  <a:schemeClr val="tx1"/>
                </a:solidFill>
                <a:latin typeface="Calibri"/>
              </a:rPr>
              <a:t>Seth Harris-White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034519" y="3145543"/>
            <a:ext cx="2685836" cy="1564862"/>
            <a:chOff x="1546291" y="3140969"/>
            <a:chExt cx="2685836" cy="15648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815684" y="3140969"/>
              <a:ext cx="0" cy="859521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2972127" y="4085762"/>
              <a:ext cx="1260000" cy="620069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Fostering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Panel Members</a:t>
              </a:r>
              <a:endParaRPr lang="en-GB" sz="1000" dirty="0">
                <a:solidFill>
                  <a:srgbClr val="FF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257675" y="3291016"/>
              <a:ext cx="1260000" cy="629218"/>
            </a:xfrm>
            <a:custGeom>
              <a:avLst/>
              <a:gdLst>
                <a:gd name="connsiteX0" fmla="*/ 0 w 1058780"/>
                <a:gd name="connsiteY0" fmla="*/ 0 h 402461"/>
                <a:gd name="connsiteX1" fmla="*/ 1058780 w 1058780"/>
                <a:gd name="connsiteY1" fmla="*/ 0 h 402461"/>
                <a:gd name="connsiteX2" fmla="*/ 1058780 w 1058780"/>
                <a:gd name="connsiteY2" fmla="*/ 402461 h 402461"/>
                <a:gd name="connsiteX3" fmla="*/ 0 w 1058780"/>
                <a:gd name="connsiteY3" fmla="*/ 402461 h 402461"/>
                <a:gd name="connsiteX4" fmla="*/ 0 w 1058780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80" h="402461">
                  <a:moveTo>
                    <a:pt x="0" y="0"/>
                  </a:moveTo>
                  <a:lnTo>
                    <a:pt x="1058780" y="0"/>
                  </a:lnTo>
                  <a:lnTo>
                    <a:pt x="1058780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Fostering Panel Manager 11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546291" y="4080747"/>
              <a:ext cx="1259055" cy="620069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prstClr val="black"/>
                  </a:solidFill>
                  <a:latin typeface="Calibri"/>
                </a:rPr>
                <a:t>Senior Business Support Officer 7</a:t>
              </a: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4482034" y="4005064"/>
            <a:ext cx="155363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5971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201073" y="2742847"/>
            <a:ext cx="0" cy="8432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446" y="279935"/>
            <a:ext cx="4447835" cy="395987"/>
          </a:xfrm>
        </p:spPr>
        <p:txBody>
          <a:bodyPr>
            <a:noAutofit/>
          </a:bodyPr>
          <a:lstStyle/>
          <a:p>
            <a:r>
              <a:rPr lang="en-GB" sz="2800" dirty="0"/>
              <a:t>Fostering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740090" y="279895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4.6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03512" y="6356351"/>
            <a:ext cx="1512168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49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571074" y="1151411"/>
            <a:ext cx="1" cy="60004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95197" y="1751451"/>
            <a:ext cx="4637074" cy="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5" name="Group 4"/>
          <p:cNvGrpSpPr/>
          <p:nvPr/>
        </p:nvGrpSpPr>
        <p:grpSpPr>
          <a:xfrm>
            <a:off x="8495694" y="1751452"/>
            <a:ext cx="1297666" cy="3117709"/>
            <a:chOff x="6220616" y="1751451"/>
            <a:chExt cx="1297666" cy="311770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757193" y="1751451"/>
              <a:ext cx="0" cy="1739577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64" name="Freeform 63"/>
            <p:cNvSpPr/>
            <p:nvPr/>
          </p:nvSpPr>
          <p:spPr>
            <a:xfrm>
              <a:off x="6220616" y="1916755"/>
              <a:ext cx="1296000" cy="540000"/>
            </a:xfrm>
            <a:custGeom>
              <a:avLst/>
              <a:gdLst>
                <a:gd name="connsiteX0" fmla="*/ 0 w 986011"/>
                <a:gd name="connsiteY0" fmla="*/ 0 h 493005"/>
                <a:gd name="connsiteX1" fmla="*/ 986011 w 986011"/>
                <a:gd name="connsiteY1" fmla="*/ 0 h 493005"/>
                <a:gd name="connsiteX2" fmla="*/ 986011 w 986011"/>
                <a:gd name="connsiteY2" fmla="*/ 493005 h 493005"/>
                <a:gd name="connsiteX3" fmla="*/ 0 w 986011"/>
                <a:gd name="connsiteY3" fmla="*/ 493005 h 493005"/>
                <a:gd name="connsiteX4" fmla="*/ 0 w 986011"/>
                <a:gd name="connsiteY4" fmla="*/ 0 h 493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011" h="493005">
                  <a:moveTo>
                    <a:pt x="0" y="0"/>
                  </a:moveTo>
                  <a:lnTo>
                    <a:pt x="986011" y="0"/>
                  </a:lnTo>
                  <a:lnTo>
                    <a:pt x="986011" y="493005"/>
                  </a:lnTo>
                  <a:lnTo>
                    <a:pt x="0" y="493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222250">
                <a:spcBef>
                  <a:spcPct val="0"/>
                </a:spcBef>
              </a:pPr>
              <a:r>
                <a:rPr lang="en-GB" sz="1000" b="1" u="sng" dirty="0">
                  <a:solidFill>
                    <a:schemeClr val="tx1"/>
                  </a:solidFill>
                </a:rPr>
                <a:t>Fostering &amp; Adoption </a:t>
              </a:r>
            </a:p>
            <a:p>
              <a:pPr algn="ctr" defTabSz="222250">
                <a:spcBef>
                  <a:spcPct val="0"/>
                </a:spcBef>
              </a:pPr>
              <a:r>
                <a:rPr lang="en-GB" sz="1000" b="1" u="sng" dirty="0">
                  <a:solidFill>
                    <a:schemeClr val="tx1"/>
                  </a:solidFill>
                </a:rPr>
                <a:t>Admin 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6222282" y="2905814"/>
              <a:ext cx="1296000" cy="1963346"/>
            </a:xfrm>
            <a:custGeom>
              <a:avLst/>
              <a:gdLst>
                <a:gd name="connsiteX0" fmla="*/ 0 w 986011"/>
                <a:gd name="connsiteY0" fmla="*/ 0 h 493005"/>
                <a:gd name="connsiteX1" fmla="*/ 986011 w 986011"/>
                <a:gd name="connsiteY1" fmla="*/ 0 h 493005"/>
                <a:gd name="connsiteX2" fmla="*/ 986011 w 986011"/>
                <a:gd name="connsiteY2" fmla="*/ 493005 h 493005"/>
                <a:gd name="connsiteX3" fmla="*/ 0 w 986011"/>
                <a:gd name="connsiteY3" fmla="*/ 493005 h 493005"/>
                <a:gd name="connsiteX4" fmla="*/ 0 w 986011"/>
                <a:gd name="connsiteY4" fmla="*/ 0 h 493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011" h="493005">
                  <a:moveTo>
                    <a:pt x="0" y="0"/>
                  </a:moveTo>
                  <a:lnTo>
                    <a:pt x="986011" y="0"/>
                  </a:lnTo>
                  <a:lnTo>
                    <a:pt x="986011" y="493005"/>
                  </a:lnTo>
                  <a:lnTo>
                    <a:pt x="0" y="493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Snr BSO 7 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u="sng" dirty="0">
                <a:solidFill>
                  <a:srgbClr val="FF0000"/>
                </a:solidFill>
              </a:endParaRP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BSO  6  x 2.6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chemeClr val="tx1"/>
                </a:solidFill>
              </a:endParaRP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BSA  5  x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51639" y="1751452"/>
            <a:ext cx="6233434" cy="3478963"/>
            <a:chOff x="1421347" y="1751451"/>
            <a:chExt cx="6233434" cy="347896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164905" y="1751451"/>
              <a:ext cx="0" cy="1523553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652737" y="2742847"/>
              <a:ext cx="0" cy="532157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461049" y="2742848"/>
              <a:ext cx="1" cy="532156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3534904" y="1916755"/>
              <a:ext cx="1295987" cy="540000"/>
            </a:xfrm>
            <a:custGeom>
              <a:avLst/>
              <a:gdLst>
                <a:gd name="connsiteX0" fmla="*/ 0 w 1058780"/>
                <a:gd name="connsiteY0" fmla="*/ 0 h 402461"/>
                <a:gd name="connsiteX1" fmla="*/ 1058780 w 1058780"/>
                <a:gd name="connsiteY1" fmla="*/ 0 h 402461"/>
                <a:gd name="connsiteX2" fmla="*/ 1058780 w 1058780"/>
                <a:gd name="connsiteY2" fmla="*/ 402461 h 402461"/>
                <a:gd name="connsiteX3" fmla="*/ 0 w 1058780"/>
                <a:gd name="connsiteY3" fmla="*/ 402461 h 402461"/>
                <a:gd name="connsiteX4" fmla="*/ 0 w 1058780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80" h="402461">
                  <a:moveTo>
                    <a:pt x="0" y="0"/>
                  </a:moveTo>
                  <a:lnTo>
                    <a:pt x="1058780" y="0"/>
                  </a:lnTo>
                  <a:lnTo>
                    <a:pt x="1058780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b="1" u="sng" dirty="0">
                  <a:solidFill>
                    <a:schemeClr val="tx1"/>
                  </a:solidFill>
                </a:rPr>
                <a:t>Fostering 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Team Manager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6286781" y="2905814"/>
              <a:ext cx="1368000" cy="1171257"/>
            </a:xfrm>
            <a:custGeom>
              <a:avLst/>
              <a:gdLst>
                <a:gd name="connsiteX0" fmla="*/ 0 w 1407749"/>
                <a:gd name="connsiteY0" fmla="*/ 0 h 2384776"/>
                <a:gd name="connsiteX1" fmla="*/ 1407749 w 1407749"/>
                <a:gd name="connsiteY1" fmla="*/ 0 h 2384776"/>
                <a:gd name="connsiteX2" fmla="*/ 1407749 w 1407749"/>
                <a:gd name="connsiteY2" fmla="*/ 2384776 h 2384776"/>
                <a:gd name="connsiteX3" fmla="*/ 0 w 1407749"/>
                <a:gd name="connsiteY3" fmla="*/ 2384776 h 2384776"/>
                <a:gd name="connsiteX4" fmla="*/ 0 w 1407749"/>
                <a:gd name="connsiteY4" fmla="*/ 0 h 238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749" h="2384776">
                  <a:moveTo>
                    <a:pt x="0" y="0"/>
                  </a:moveTo>
                  <a:lnTo>
                    <a:pt x="1407749" y="0"/>
                  </a:lnTo>
                  <a:lnTo>
                    <a:pt x="1407749" y="2384776"/>
                  </a:lnTo>
                  <a:lnTo>
                    <a:pt x="0" y="238477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Social Work Assistant 7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endParaRPr lang="en-GB" sz="1000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Modern Apprentice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4830890" y="2905814"/>
              <a:ext cx="1322849" cy="1603306"/>
            </a:xfrm>
            <a:custGeom>
              <a:avLst/>
              <a:gdLst>
                <a:gd name="connsiteX0" fmla="*/ 0 w 1058780"/>
                <a:gd name="connsiteY0" fmla="*/ 0 h 402461"/>
                <a:gd name="connsiteX1" fmla="*/ 1058780 w 1058780"/>
                <a:gd name="connsiteY1" fmla="*/ 0 h 402461"/>
                <a:gd name="connsiteX2" fmla="*/ 1058780 w 1058780"/>
                <a:gd name="connsiteY2" fmla="*/ 402461 h 402461"/>
                <a:gd name="connsiteX3" fmla="*/ 0 w 1058780"/>
                <a:gd name="connsiteY3" fmla="*/ 402461 h 402461"/>
                <a:gd name="connsiteX4" fmla="*/ 0 w 1058780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80" h="402461">
                  <a:moveTo>
                    <a:pt x="0" y="0"/>
                  </a:moveTo>
                  <a:lnTo>
                    <a:pt x="1058780" y="0"/>
                  </a:lnTo>
                  <a:lnTo>
                    <a:pt x="1058780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b="1" u="sng" dirty="0">
                  <a:solidFill>
                    <a:schemeClr val="tx1"/>
                  </a:solidFill>
                </a:rPr>
                <a:t>Mockingbird 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b="1" u="sng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MFM Liaison Worker 7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2652737" y="2742847"/>
              <a:ext cx="4318044" cy="1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1421347" y="2905814"/>
              <a:ext cx="1564041" cy="2324600"/>
            </a:xfrm>
            <a:custGeom>
              <a:avLst/>
              <a:gdLst>
                <a:gd name="connsiteX0" fmla="*/ 0 w 1407749"/>
                <a:gd name="connsiteY0" fmla="*/ 0 h 2384776"/>
                <a:gd name="connsiteX1" fmla="*/ 1407749 w 1407749"/>
                <a:gd name="connsiteY1" fmla="*/ 0 h 2384776"/>
                <a:gd name="connsiteX2" fmla="*/ 1407749 w 1407749"/>
                <a:gd name="connsiteY2" fmla="*/ 2384776 h 2384776"/>
                <a:gd name="connsiteX3" fmla="*/ 0 w 1407749"/>
                <a:gd name="connsiteY3" fmla="*/ 2384776 h 2384776"/>
                <a:gd name="connsiteX4" fmla="*/ 0 w 1407749"/>
                <a:gd name="connsiteY4" fmla="*/ 0 h 238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749" h="2384776">
                  <a:moveTo>
                    <a:pt x="0" y="0"/>
                  </a:moveTo>
                  <a:lnTo>
                    <a:pt x="1407749" y="0"/>
                  </a:lnTo>
                  <a:lnTo>
                    <a:pt x="1407749" y="2384776"/>
                  </a:lnTo>
                  <a:lnTo>
                    <a:pt x="0" y="238477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Advanced Practitioner 10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chemeClr val="tx1"/>
                </a:solidFill>
              </a:endParaRP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Social Worker 9 x 10.12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>
            <a:off x="3367296" y="2905814"/>
            <a:ext cx="1564041" cy="2324600"/>
          </a:xfrm>
          <a:custGeom>
            <a:avLst/>
            <a:gdLst>
              <a:gd name="connsiteX0" fmla="*/ 0 w 1407749"/>
              <a:gd name="connsiteY0" fmla="*/ 0 h 2384776"/>
              <a:gd name="connsiteX1" fmla="*/ 1407749 w 1407749"/>
              <a:gd name="connsiteY1" fmla="*/ 0 h 2384776"/>
              <a:gd name="connsiteX2" fmla="*/ 1407749 w 1407749"/>
              <a:gd name="connsiteY2" fmla="*/ 2384776 h 2384776"/>
              <a:gd name="connsiteX3" fmla="*/ 0 w 1407749"/>
              <a:gd name="connsiteY3" fmla="*/ 2384776 h 2384776"/>
              <a:gd name="connsiteX4" fmla="*/ 0 w 1407749"/>
              <a:gd name="connsiteY4" fmla="*/ 0 h 238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7749" h="2384776">
                <a:moveTo>
                  <a:pt x="0" y="0"/>
                </a:moveTo>
                <a:lnTo>
                  <a:pt x="1407749" y="0"/>
                </a:lnTo>
                <a:lnTo>
                  <a:pt x="1407749" y="2384776"/>
                </a:lnTo>
                <a:lnTo>
                  <a:pt x="0" y="238477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Advanced Practitioner 10 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Social Worker 9 x 10.12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Social Work Assistant 7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851073" y="827410"/>
            <a:ext cx="1440000" cy="648000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000" u="sng" dirty="0">
                <a:solidFill>
                  <a:schemeClr val="tx1"/>
                </a:solidFill>
                <a:latin typeface="Calibri"/>
              </a:rPr>
              <a:t>Permanence &amp; Sufficiency Service Manager 12</a:t>
            </a:r>
          </a:p>
        </p:txBody>
      </p:sp>
    </p:spTree>
    <p:extLst>
      <p:ext uri="{BB962C8B-B14F-4D97-AF65-F5344CB8AC3E}">
        <p14:creationId xmlns:p14="http://schemas.microsoft.com/office/powerpoint/2010/main" val="236610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11825"/>
              </p:ext>
            </p:extLst>
          </p:nvPr>
        </p:nvGraphicFramePr>
        <p:xfrm>
          <a:off x="2515937" y="1033645"/>
          <a:ext cx="7160126" cy="4790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ITT Service</a:t>
            </a:r>
          </a:p>
        </p:txBody>
      </p:sp>
    </p:spTree>
    <p:extLst>
      <p:ext uri="{BB962C8B-B14F-4D97-AF65-F5344CB8AC3E}">
        <p14:creationId xmlns:p14="http://schemas.microsoft.com/office/powerpoint/2010/main" val="11447215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844392" y="2670450"/>
            <a:ext cx="0" cy="75855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896611" y="2670450"/>
            <a:ext cx="1" cy="11812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522691" y="3851747"/>
            <a:ext cx="0" cy="53618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906262" y="339253"/>
            <a:ext cx="4852858" cy="348883"/>
          </a:xfrm>
        </p:spPr>
        <p:txBody>
          <a:bodyPr>
            <a:noAutofit/>
          </a:bodyPr>
          <a:lstStyle/>
          <a:p>
            <a:r>
              <a:rPr lang="en-GB" sz="2800" dirty="0"/>
              <a:t>Placements, Payments &amp; SGO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192345" y="331995"/>
            <a:ext cx="588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4.8</a:t>
            </a:r>
          </a:p>
        </p:txBody>
      </p:sp>
      <p:sp>
        <p:nvSpPr>
          <p:cNvPr id="58" name="Date Placeholder 5"/>
          <p:cNvSpPr>
            <a:spLocks noGrp="1"/>
          </p:cNvSpPr>
          <p:nvPr>
            <p:ph type="dt" sz="half" idx="10"/>
          </p:nvPr>
        </p:nvSpPr>
        <p:spPr>
          <a:xfrm>
            <a:off x="1886878" y="6237312"/>
            <a:ext cx="1544826" cy="273844"/>
          </a:xfrm>
        </p:spPr>
        <p:txBody>
          <a:bodyPr/>
          <a:lstStyle/>
          <a:p>
            <a:pPr algn="ctr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05632" y="1295387"/>
            <a:ext cx="6546553" cy="4111365"/>
            <a:chOff x="2249820" y="1428414"/>
            <a:chExt cx="3625757" cy="2781303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4532270" y="1428414"/>
              <a:ext cx="1" cy="930218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2249820" y="1819260"/>
              <a:ext cx="3625757" cy="2390457"/>
              <a:chOff x="1179800" y="747094"/>
              <a:chExt cx="4834345" cy="3187273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2332678" y="2492895"/>
                <a:ext cx="0" cy="967265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014145" y="1466256"/>
                <a:ext cx="0" cy="944005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46" name="Freeform 45"/>
              <p:cNvSpPr/>
              <p:nvPr/>
            </p:nvSpPr>
            <p:spPr>
              <a:xfrm>
                <a:off x="3624918" y="747094"/>
                <a:ext cx="1196299" cy="540000"/>
              </a:xfrm>
              <a:custGeom>
                <a:avLst/>
                <a:gdLst>
                  <a:gd name="connsiteX0" fmla="*/ 0 w 1405403"/>
                  <a:gd name="connsiteY0" fmla="*/ 0 h 796927"/>
                  <a:gd name="connsiteX1" fmla="*/ 1405403 w 1405403"/>
                  <a:gd name="connsiteY1" fmla="*/ 0 h 796927"/>
                  <a:gd name="connsiteX2" fmla="*/ 1405403 w 1405403"/>
                  <a:gd name="connsiteY2" fmla="*/ 796927 h 796927"/>
                  <a:gd name="connsiteX3" fmla="*/ 0 w 1405403"/>
                  <a:gd name="connsiteY3" fmla="*/ 796927 h 796927"/>
                  <a:gd name="connsiteX4" fmla="*/ 0 w 1405403"/>
                  <a:gd name="connsiteY4" fmla="*/ 0 h 79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403" h="796927">
                    <a:moveTo>
                      <a:pt x="0" y="0"/>
                    </a:moveTo>
                    <a:lnTo>
                      <a:pt x="1405403" y="0"/>
                    </a:lnTo>
                    <a:lnTo>
                      <a:pt x="1405403" y="796927"/>
                    </a:lnTo>
                    <a:lnTo>
                      <a:pt x="0" y="796927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Placements, Payments &amp; SGO Support Manager</a:t>
                </a: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179800" y="1666791"/>
                <a:ext cx="1192968" cy="2267576"/>
              </a:xfrm>
              <a:custGeom>
                <a:avLst/>
                <a:gdLst>
                  <a:gd name="connsiteX0" fmla="*/ 0 w 1259744"/>
                  <a:gd name="connsiteY0" fmla="*/ 0 h 848388"/>
                  <a:gd name="connsiteX1" fmla="*/ 1259744 w 1259744"/>
                  <a:gd name="connsiteY1" fmla="*/ 0 h 848388"/>
                  <a:gd name="connsiteX2" fmla="*/ 1259744 w 1259744"/>
                  <a:gd name="connsiteY2" fmla="*/ 848388 h 848388"/>
                  <a:gd name="connsiteX3" fmla="*/ 0 w 1259744"/>
                  <a:gd name="connsiteY3" fmla="*/ 848388 h 848388"/>
                  <a:gd name="connsiteX4" fmla="*/ 0 w 1259744"/>
                  <a:gd name="connsiteY4" fmla="*/ 0 h 848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744" h="848388">
                    <a:moveTo>
                      <a:pt x="0" y="0"/>
                    </a:moveTo>
                    <a:lnTo>
                      <a:pt x="1259744" y="0"/>
                    </a:lnTo>
                    <a:lnTo>
                      <a:pt x="1259744" y="848388"/>
                    </a:lnTo>
                    <a:lnTo>
                      <a:pt x="0" y="848388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SGO Liaison Officers 7 x 5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endParaRPr lang="en-GB" sz="11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SGO Finance Officers 7 x 2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642668" y="1679583"/>
                <a:ext cx="1336394" cy="2254784"/>
              </a:xfrm>
              <a:custGeom>
                <a:avLst/>
                <a:gdLst>
                  <a:gd name="connsiteX0" fmla="*/ 0 w 1259744"/>
                  <a:gd name="connsiteY0" fmla="*/ 0 h 848388"/>
                  <a:gd name="connsiteX1" fmla="*/ 1259744 w 1259744"/>
                  <a:gd name="connsiteY1" fmla="*/ 0 h 848388"/>
                  <a:gd name="connsiteX2" fmla="*/ 1259744 w 1259744"/>
                  <a:gd name="connsiteY2" fmla="*/ 848388 h 848388"/>
                  <a:gd name="connsiteX3" fmla="*/ 0 w 1259744"/>
                  <a:gd name="connsiteY3" fmla="*/ 848388 h 848388"/>
                  <a:gd name="connsiteX4" fmla="*/ 0 w 1259744"/>
                  <a:gd name="connsiteY4" fmla="*/ 0 h 848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744" h="848388">
                    <a:moveTo>
                      <a:pt x="0" y="0"/>
                    </a:moveTo>
                    <a:lnTo>
                      <a:pt x="1259744" y="0"/>
                    </a:lnTo>
                    <a:lnTo>
                      <a:pt x="1259744" y="848388"/>
                    </a:lnTo>
                    <a:lnTo>
                      <a:pt x="0" y="848388"/>
                    </a:lnTo>
                    <a:lnTo>
                      <a:pt x="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10" tIns="3810" rIns="3810" bIns="3810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Assistant Manager 8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endParaRPr lang="en-GB" sz="1100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Business Support Officer 6 x 2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endParaRPr lang="en-GB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1100" u="sng" dirty="0">
                    <a:solidFill>
                      <a:schemeClr val="tx1"/>
                    </a:solidFill>
                  </a:rPr>
                  <a:t>Modern Apprentice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endParaRPr lang="en-GB" sz="1100" dirty="0">
                  <a:solidFill>
                    <a:srgbClr val="00B050"/>
                  </a:solidFill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21"/>
                  </a:spcAft>
                  <a:defRPr/>
                </a:pPr>
                <a:r>
                  <a:rPr lang="en-GB" sz="1100" u="sng" dirty="0">
                    <a:solidFill>
                      <a:schemeClr val="accent6">
                        <a:lumMod val="75000"/>
                      </a:schemeClr>
                    </a:solidFill>
                  </a:rPr>
                  <a:t>Education Liaison Officer 8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1725343" y="1466256"/>
                <a:ext cx="4288802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</p:grpSp>
      <p:sp>
        <p:nvSpPr>
          <p:cNvPr id="18" name="Freeform 17"/>
          <p:cNvSpPr/>
          <p:nvPr/>
        </p:nvSpPr>
        <p:spPr>
          <a:xfrm>
            <a:off x="5416752" y="1040301"/>
            <a:ext cx="1619999" cy="669810"/>
          </a:xfrm>
          <a:custGeom>
            <a:avLst/>
            <a:gdLst>
              <a:gd name="connsiteX0" fmla="*/ 0 w 924034"/>
              <a:gd name="connsiteY0" fmla="*/ 0 h 634281"/>
              <a:gd name="connsiteX1" fmla="*/ 924034 w 924034"/>
              <a:gd name="connsiteY1" fmla="*/ 0 h 634281"/>
              <a:gd name="connsiteX2" fmla="*/ 924034 w 924034"/>
              <a:gd name="connsiteY2" fmla="*/ 634281 h 634281"/>
              <a:gd name="connsiteX3" fmla="*/ 0 w 924034"/>
              <a:gd name="connsiteY3" fmla="*/ 634281 h 634281"/>
              <a:gd name="connsiteX4" fmla="*/ 0 w 924034"/>
              <a:gd name="connsiteY4" fmla="*/ 0 h 6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034" h="634281">
                <a:moveTo>
                  <a:pt x="0" y="0"/>
                </a:moveTo>
                <a:lnTo>
                  <a:pt x="924034" y="0"/>
                </a:lnTo>
                <a:lnTo>
                  <a:pt x="924034" y="634281"/>
                </a:lnTo>
                <a:lnTo>
                  <a:pt x="0" y="6342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tx1"/>
                </a:solidFill>
              </a:rPr>
              <a:t>Permanence &amp; Sufficiency Service Manager</a:t>
            </a:r>
          </a:p>
        </p:txBody>
      </p:sp>
      <p:sp>
        <p:nvSpPr>
          <p:cNvPr id="22" name="Freeform 21"/>
          <p:cNvSpPr/>
          <p:nvPr/>
        </p:nvSpPr>
        <p:spPr>
          <a:xfrm>
            <a:off x="7752184" y="2892775"/>
            <a:ext cx="1800000" cy="2513976"/>
          </a:xfrm>
          <a:custGeom>
            <a:avLst/>
            <a:gdLst>
              <a:gd name="connsiteX0" fmla="*/ 0 w 1259744"/>
              <a:gd name="connsiteY0" fmla="*/ 0 h 848388"/>
              <a:gd name="connsiteX1" fmla="*/ 1259744 w 1259744"/>
              <a:gd name="connsiteY1" fmla="*/ 0 h 848388"/>
              <a:gd name="connsiteX2" fmla="*/ 1259744 w 1259744"/>
              <a:gd name="connsiteY2" fmla="*/ 848388 h 848388"/>
              <a:gd name="connsiteX3" fmla="*/ 0 w 1259744"/>
              <a:gd name="connsiteY3" fmla="*/ 848388 h 848388"/>
              <a:gd name="connsiteX4" fmla="*/ 0 w 1259744"/>
              <a:gd name="connsiteY4" fmla="*/ 0 h 84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744" h="848388">
                <a:moveTo>
                  <a:pt x="0" y="0"/>
                </a:moveTo>
                <a:lnTo>
                  <a:pt x="1259744" y="0"/>
                </a:lnTo>
                <a:lnTo>
                  <a:pt x="1259744" y="848388"/>
                </a:lnTo>
                <a:lnTo>
                  <a:pt x="0" y="84838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100" u="sng" dirty="0">
                <a:solidFill>
                  <a:schemeClr val="tx1"/>
                </a:solidFill>
              </a:rPr>
              <a:t>Quality Assurance Officer 8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11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100" u="sng" dirty="0">
                <a:solidFill>
                  <a:schemeClr val="tx1"/>
                </a:solidFill>
              </a:rPr>
              <a:t>Contracts &amp; Placements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100" u="sng" dirty="0">
                <a:solidFill>
                  <a:schemeClr val="tx1"/>
                </a:solidFill>
              </a:rPr>
              <a:t>Officers 6 x 3 </a:t>
            </a:r>
            <a:r>
              <a:rPr lang="en-GB" sz="1100" u="sng" dirty="0">
                <a:solidFill>
                  <a:srgbClr val="FF0000"/>
                </a:solidFill>
              </a:rPr>
              <a:t>(4)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11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30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691934" y="306996"/>
            <a:ext cx="4852858" cy="348883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Family Time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336361" y="296770"/>
            <a:ext cx="6480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4.10</a:t>
            </a:r>
          </a:p>
        </p:txBody>
      </p:sp>
      <p:sp>
        <p:nvSpPr>
          <p:cNvPr id="58" name="Date Placeholder 5"/>
          <p:cNvSpPr>
            <a:spLocks noGrp="1"/>
          </p:cNvSpPr>
          <p:nvPr>
            <p:ph type="dt" sz="half" idx="10"/>
          </p:nvPr>
        </p:nvSpPr>
        <p:spPr>
          <a:xfrm>
            <a:off x="1847528" y="6165304"/>
            <a:ext cx="1656184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55641" y="1340769"/>
            <a:ext cx="6251041" cy="4469505"/>
            <a:chOff x="2793774" y="1520701"/>
            <a:chExt cx="3504310" cy="4094661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4650675" y="1520701"/>
              <a:ext cx="1" cy="2128538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314700" y="2945887"/>
              <a:ext cx="0" cy="703352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06816" y="2945887"/>
              <a:ext cx="0" cy="52076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4048650" y="1942136"/>
              <a:ext cx="1161000" cy="614797"/>
            </a:xfrm>
            <a:custGeom>
              <a:avLst/>
              <a:gdLst>
                <a:gd name="connsiteX0" fmla="*/ 0 w 897877"/>
                <a:gd name="connsiteY0" fmla="*/ 0 h 363750"/>
                <a:gd name="connsiteX1" fmla="*/ 897877 w 897877"/>
                <a:gd name="connsiteY1" fmla="*/ 0 h 363750"/>
                <a:gd name="connsiteX2" fmla="*/ 897877 w 897877"/>
                <a:gd name="connsiteY2" fmla="*/ 363750 h 363750"/>
                <a:gd name="connsiteX3" fmla="*/ 0 w 897877"/>
                <a:gd name="connsiteY3" fmla="*/ 363750 h 363750"/>
                <a:gd name="connsiteX4" fmla="*/ 0 w 897877"/>
                <a:gd name="connsiteY4" fmla="*/ 0 h 36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7877" h="363750">
                  <a:moveTo>
                    <a:pt x="0" y="0"/>
                  </a:moveTo>
                  <a:lnTo>
                    <a:pt x="897877" y="0"/>
                  </a:lnTo>
                  <a:lnTo>
                    <a:pt x="897877" y="363750"/>
                  </a:lnTo>
                  <a:lnTo>
                    <a:pt x="0" y="36375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334" tIns="3334" rIns="3334" bIns="3334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b="1" u="sng" dirty="0">
                  <a:solidFill>
                    <a:schemeClr val="tx1"/>
                  </a:solidFill>
                </a:rPr>
                <a:t>Family Time </a:t>
              </a:r>
            </a:p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Manager 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004796" y="3094856"/>
              <a:ext cx="1069617" cy="2513558"/>
            </a:xfrm>
            <a:custGeom>
              <a:avLst/>
              <a:gdLst>
                <a:gd name="connsiteX0" fmla="*/ 0 w 1064576"/>
                <a:gd name="connsiteY0" fmla="*/ 0 h 1329584"/>
                <a:gd name="connsiteX1" fmla="*/ 1064576 w 1064576"/>
                <a:gd name="connsiteY1" fmla="*/ 0 h 1329584"/>
                <a:gd name="connsiteX2" fmla="*/ 1064576 w 1064576"/>
                <a:gd name="connsiteY2" fmla="*/ 1329584 h 1329584"/>
                <a:gd name="connsiteX3" fmla="*/ 0 w 1064576"/>
                <a:gd name="connsiteY3" fmla="*/ 1329584 h 1329584"/>
                <a:gd name="connsiteX4" fmla="*/ 0 w 1064576"/>
                <a:gd name="connsiteY4" fmla="*/ 0 h 132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76" h="1329584">
                  <a:moveTo>
                    <a:pt x="0" y="0"/>
                  </a:moveTo>
                  <a:lnTo>
                    <a:pt x="1064576" y="0"/>
                  </a:lnTo>
                  <a:lnTo>
                    <a:pt x="1064576" y="1329584"/>
                  </a:lnTo>
                  <a:lnTo>
                    <a:pt x="0" y="13295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Family Time  Workers 5 x 13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93774" y="3108787"/>
              <a:ext cx="1080000" cy="2208911"/>
            </a:xfrm>
            <a:custGeom>
              <a:avLst/>
              <a:gdLst>
                <a:gd name="connsiteX0" fmla="*/ 0 w 1064576"/>
                <a:gd name="connsiteY0" fmla="*/ 0 h 1329584"/>
                <a:gd name="connsiteX1" fmla="*/ 1064576 w 1064576"/>
                <a:gd name="connsiteY1" fmla="*/ 0 h 1329584"/>
                <a:gd name="connsiteX2" fmla="*/ 1064576 w 1064576"/>
                <a:gd name="connsiteY2" fmla="*/ 1329584 h 1329584"/>
                <a:gd name="connsiteX3" fmla="*/ 0 w 1064576"/>
                <a:gd name="connsiteY3" fmla="*/ 1329584 h 1329584"/>
                <a:gd name="connsiteX4" fmla="*/ 0 w 1064576"/>
                <a:gd name="connsiteY4" fmla="*/ 0 h 132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76" h="1329584">
                  <a:moveTo>
                    <a:pt x="0" y="0"/>
                  </a:moveTo>
                  <a:lnTo>
                    <a:pt x="1064576" y="0"/>
                  </a:lnTo>
                  <a:lnTo>
                    <a:pt x="1064576" y="1329584"/>
                  </a:lnTo>
                  <a:lnTo>
                    <a:pt x="0" y="13295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Family Centre 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Workers  6 x 2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1100" dirty="0">
                <a:solidFill>
                  <a:schemeClr val="tx1"/>
                </a:solidFill>
              </a:endParaRP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Family Time Co-ordinators 5 x 2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1100" dirty="0">
                <a:solidFill>
                  <a:schemeClr val="tx1"/>
                </a:solidFill>
              </a:endParaRP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Family Time Assistant 5 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314700" y="2945887"/>
              <a:ext cx="2492116" cy="1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5228466" y="3113374"/>
              <a:ext cx="1069618" cy="2501988"/>
            </a:xfrm>
            <a:custGeom>
              <a:avLst/>
              <a:gdLst>
                <a:gd name="connsiteX0" fmla="*/ 0 w 1064576"/>
                <a:gd name="connsiteY0" fmla="*/ 0 h 1329584"/>
                <a:gd name="connsiteX1" fmla="*/ 1064576 w 1064576"/>
                <a:gd name="connsiteY1" fmla="*/ 0 h 1329584"/>
                <a:gd name="connsiteX2" fmla="*/ 1064576 w 1064576"/>
                <a:gd name="connsiteY2" fmla="*/ 1329584 h 1329584"/>
                <a:gd name="connsiteX3" fmla="*/ 0 w 1064576"/>
                <a:gd name="connsiteY3" fmla="*/ 1329584 h 1329584"/>
                <a:gd name="connsiteX4" fmla="*/ 0 w 1064576"/>
                <a:gd name="connsiteY4" fmla="*/ 0 h 132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76" h="1329584">
                  <a:moveTo>
                    <a:pt x="0" y="0"/>
                  </a:moveTo>
                  <a:lnTo>
                    <a:pt x="1064576" y="0"/>
                  </a:lnTo>
                  <a:lnTo>
                    <a:pt x="1064576" y="1329584"/>
                  </a:lnTo>
                  <a:lnTo>
                    <a:pt x="0" y="13295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algn="ctr" defTabSz="250031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Family Time  Workers 5 cont.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endParaRPr lang="en-GB" sz="1100" dirty="0">
                <a:solidFill>
                  <a:schemeClr val="tx1"/>
                </a:solidFill>
              </a:endParaRP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accent6">
                      <a:lumMod val="75000"/>
                    </a:schemeClr>
                  </a:solidFill>
                </a:rPr>
                <a:t>Family Time Workers 5 x 2.5</a:t>
              </a:r>
            </a:p>
            <a:p>
              <a:pPr algn="ctr" defTabSz="200025">
                <a:lnSpc>
                  <a:spcPct val="90000"/>
                </a:lnSpc>
                <a:spcBef>
                  <a:spcPct val="0"/>
                </a:spcBef>
                <a:spcAft>
                  <a:spcPts val="221"/>
                </a:spcAft>
              </a:pPr>
              <a:r>
                <a:rPr lang="en-GB" sz="1100" u="sng" dirty="0">
                  <a:solidFill>
                    <a:schemeClr val="accent6">
                      <a:lumMod val="75000"/>
                    </a:schemeClr>
                  </a:solidFill>
                </a:rPr>
                <a:t>TMP (31/12)</a:t>
              </a:r>
            </a:p>
          </p:txBody>
        </p:sp>
      </p:grpSp>
      <p:sp>
        <p:nvSpPr>
          <p:cNvPr id="15" name="Freeform 14"/>
          <p:cNvSpPr/>
          <p:nvPr/>
        </p:nvSpPr>
        <p:spPr>
          <a:xfrm>
            <a:off x="5137334" y="888195"/>
            <a:ext cx="2071010" cy="671078"/>
          </a:xfrm>
          <a:custGeom>
            <a:avLst/>
            <a:gdLst>
              <a:gd name="connsiteX0" fmla="*/ 0 w 897877"/>
              <a:gd name="connsiteY0" fmla="*/ 0 h 363750"/>
              <a:gd name="connsiteX1" fmla="*/ 897877 w 897877"/>
              <a:gd name="connsiteY1" fmla="*/ 0 h 363750"/>
              <a:gd name="connsiteX2" fmla="*/ 897877 w 897877"/>
              <a:gd name="connsiteY2" fmla="*/ 363750 h 363750"/>
              <a:gd name="connsiteX3" fmla="*/ 0 w 897877"/>
              <a:gd name="connsiteY3" fmla="*/ 363750 h 363750"/>
              <a:gd name="connsiteX4" fmla="*/ 0 w 897877"/>
              <a:gd name="connsiteY4" fmla="*/ 0 h 36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877" h="363750">
                <a:moveTo>
                  <a:pt x="0" y="0"/>
                </a:moveTo>
                <a:lnTo>
                  <a:pt x="897877" y="0"/>
                </a:lnTo>
                <a:lnTo>
                  <a:pt x="897877" y="363750"/>
                </a:lnTo>
                <a:lnTo>
                  <a:pt x="0" y="36375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334" tIns="3334" rIns="3334" bIns="3334" numCol="1" spcCol="1270" anchor="ctr" anchorCtr="0">
            <a:no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ts val="221"/>
              </a:spcAft>
            </a:pPr>
            <a:r>
              <a:rPr lang="en-GB" sz="1100" b="1" u="sng" dirty="0">
                <a:solidFill>
                  <a:schemeClr val="tx1"/>
                </a:solidFill>
              </a:rPr>
              <a:t>CIC Service Manager</a:t>
            </a:r>
          </a:p>
        </p:txBody>
      </p:sp>
    </p:spTree>
    <p:extLst>
      <p:ext uri="{BB962C8B-B14F-4D97-AF65-F5344CB8AC3E}">
        <p14:creationId xmlns:p14="http://schemas.microsoft.com/office/powerpoint/2010/main" val="19054414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6023992" y="3789040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295800" y="3789040"/>
            <a:ext cx="0" cy="5040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59896" y="3501008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95800" y="2636912"/>
            <a:ext cx="864096" cy="64807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59896" y="2636912"/>
            <a:ext cx="864096" cy="64807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192344" y="2060848"/>
            <a:ext cx="0" cy="72008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08168" y="2060848"/>
            <a:ext cx="0" cy="21602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95800" y="2060848"/>
            <a:ext cx="0" cy="64807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23992" y="1412776"/>
            <a:ext cx="0" cy="1152128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86488" y="183981"/>
            <a:ext cx="5189832" cy="594912"/>
          </a:xfrm>
        </p:spPr>
        <p:txBody>
          <a:bodyPr>
            <a:normAutofit/>
          </a:bodyPr>
          <a:lstStyle/>
          <a:p>
            <a:r>
              <a:rPr lang="en-GB" sz="2800" dirty="0"/>
              <a:t>Regional Adoption Agency (RAA)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7109" y="296771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5.0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z="1050"/>
              <a:t>52</a:t>
            </a:fld>
            <a:endParaRPr lang="en-GB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303912" y="943723"/>
            <a:ext cx="1440000" cy="720000"/>
          </a:xfrm>
          <a:custGeom>
            <a:avLst/>
            <a:gdLst>
              <a:gd name="connsiteX0" fmla="*/ 0 w 900694"/>
              <a:gd name="connsiteY0" fmla="*/ 0 h 515153"/>
              <a:gd name="connsiteX1" fmla="*/ 900694 w 900694"/>
              <a:gd name="connsiteY1" fmla="*/ 0 h 515153"/>
              <a:gd name="connsiteX2" fmla="*/ 900694 w 900694"/>
              <a:gd name="connsiteY2" fmla="*/ 515153 h 515153"/>
              <a:gd name="connsiteX3" fmla="*/ 0 w 900694"/>
              <a:gd name="connsiteY3" fmla="*/ 515153 h 515153"/>
              <a:gd name="connsiteX4" fmla="*/ 0 w 900694"/>
              <a:gd name="connsiteY4" fmla="*/ 0 h 51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694" h="515153">
                <a:moveTo>
                  <a:pt x="0" y="0"/>
                </a:moveTo>
                <a:lnTo>
                  <a:pt x="900694" y="0"/>
                </a:lnTo>
                <a:lnTo>
                  <a:pt x="900694" y="515153"/>
                </a:lnTo>
                <a:lnTo>
                  <a:pt x="0" y="5151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294"/>
              </a:spcAft>
              <a:defRPr/>
            </a:pPr>
            <a:r>
              <a:rPr lang="en-GB" sz="1050" b="1" u="sng" dirty="0">
                <a:solidFill>
                  <a:schemeClr val="tx1"/>
                </a:solidFill>
              </a:rPr>
              <a:t>Head of Regional Adoption Agency HOS 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61247" y="2060848"/>
            <a:ext cx="1361827" cy="2808312"/>
            <a:chOff x="537246" y="2060848"/>
            <a:chExt cx="1633326" cy="2808312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257004" y="2060848"/>
              <a:ext cx="2628" cy="252028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537246" y="2298997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SHEFFIELD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6572" y="3131935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Service Manager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7246" y="3914760"/>
              <a:ext cx="1584000" cy="9544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Team Manager x 3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03181" y="2293692"/>
            <a:ext cx="2239651" cy="2575468"/>
            <a:chOff x="2728144" y="2286840"/>
            <a:chExt cx="2492732" cy="2575468"/>
          </a:xfrm>
        </p:grpSpPr>
        <p:sp>
          <p:nvSpPr>
            <p:cNvPr id="19" name="Freeform 18"/>
            <p:cNvSpPr/>
            <p:nvPr/>
          </p:nvSpPr>
          <p:spPr>
            <a:xfrm>
              <a:off x="2728144" y="2286840"/>
              <a:ext cx="1584000" cy="545305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ROTHERHAM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36876" y="3141917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Hub Service Manager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28144" y="3914760"/>
              <a:ext cx="1584000" cy="947548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Team Manager x 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891612" y="2292388"/>
            <a:ext cx="1379954" cy="2193628"/>
            <a:chOff x="6895137" y="2259828"/>
            <a:chExt cx="1584000" cy="2193628"/>
          </a:xfrm>
        </p:grpSpPr>
        <p:sp>
          <p:nvSpPr>
            <p:cNvPr id="14" name="Freeform 13"/>
            <p:cNvSpPr/>
            <p:nvPr/>
          </p:nvSpPr>
          <p:spPr>
            <a:xfrm>
              <a:off x="6895137" y="2259828"/>
              <a:ext cx="1584000" cy="546609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DONCASTER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6895137" y="3141917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Service Manager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95137" y="3913456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Team Manager 11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47594" y="2293693"/>
            <a:ext cx="1422784" cy="2185472"/>
            <a:chOff x="4969200" y="2298997"/>
            <a:chExt cx="1584000" cy="2154459"/>
          </a:xfrm>
        </p:grpSpPr>
        <p:sp>
          <p:nvSpPr>
            <p:cNvPr id="17" name="Freeform 16"/>
            <p:cNvSpPr/>
            <p:nvPr/>
          </p:nvSpPr>
          <p:spPr>
            <a:xfrm>
              <a:off x="4969200" y="2298997"/>
              <a:ext cx="1584000" cy="537566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BARNSLEY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969200" y="3913456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Team Leader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2661362" y="2060848"/>
            <a:ext cx="653098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8517845" y="2292389"/>
            <a:ext cx="1279264" cy="546609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HUB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95800" y="3789040"/>
            <a:ext cx="172819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8086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743912" y="2744864"/>
            <a:ext cx="0" cy="70593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672" y="2032878"/>
            <a:ext cx="2387449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61570" y="2744864"/>
            <a:ext cx="0" cy="17642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38698" y="2744864"/>
            <a:ext cx="0" cy="70593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44816" y="2744865"/>
            <a:ext cx="0" cy="6422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416119" y="2744864"/>
            <a:ext cx="6328" cy="5979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78936" y="3387117"/>
            <a:ext cx="204545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624392" y="3387118"/>
            <a:ext cx="14916" cy="112200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23912" y="1412776"/>
            <a:ext cx="0" cy="1332088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86488" y="183981"/>
            <a:ext cx="5189832" cy="594912"/>
          </a:xfrm>
        </p:spPr>
        <p:txBody>
          <a:bodyPr>
            <a:normAutofit/>
          </a:bodyPr>
          <a:lstStyle/>
          <a:p>
            <a:r>
              <a:rPr lang="en-GB" sz="2800" dirty="0"/>
              <a:t>Regional Adoption Agency Hub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7109" y="296771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5.0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z="1050"/>
              <a:t>53</a:t>
            </a:fld>
            <a:endParaRPr lang="en-GB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303912" y="943723"/>
            <a:ext cx="1440000" cy="720000"/>
          </a:xfrm>
          <a:custGeom>
            <a:avLst/>
            <a:gdLst>
              <a:gd name="connsiteX0" fmla="*/ 0 w 900694"/>
              <a:gd name="connsiteY0" fmla="*/ 0 h 515153"/>
              <a:gd name="connsiteX1" fmla="*/ 900694 w 900694"/>
              <a:gd name="connsiteY1" fmla="*/ 0 h 515153"/>
              <a:gd name="connsiteX2" fmla="*/ 900694 w 900694"/>
              <a:gd name="connsiteY2" fmla="*/ 515153 h 515153"/>
              <a:gd name="connsiteX3" fmla="*/ 0 w 900694"/>
              <a:gd name="connsiteY3" fmla="*/ 515153 h 515153"/>
              <a:gd name="connsiteX4" fmla="*/ 0 w 900694"/>
              <a:gd name="connsiteY4" fmla="*/ 0 h 51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694" h="515153">
                <a:moveTo>
                  <a:pt x="0" y="0"/>
                </a:moveTo>
                <a:lnTo>
                  <a:pt x="900694" y="0"/>
                </a:lnTo>
                <a:lnTo>
                  <a:pt x="900694" y="515153"/>
                </a:lnTo>
                <a:lnTo>
                  <a:pt x="0" y="5151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294"/>
              </a:spcAft>
              <a:defRPr/>
            </a:pPr>
            <a:r>
              <a:rPr lang="en-GB" sz="1050" b="1" u="sng" dirty="0">
                <a:solidFill>
                  <a:schemeClr val="tx1"/>
                </a:solidFill>
              </a:rPr>
              <a:t>Head of Regional Adoption Agency</a:t>
            </a:r>
          </a:p>
        </p:txBody>
      </p:sp>
      <p:sp>
        <p:nvSpPr>
          <p:cNvPr id="22" name="Freeform 21"/>
          <p:cNvSpPr/>
          <p:nvPr/>
        </p:nvSpPr>
        <p:spPr>
          <a:xfrm>
            <a:off x="3559054" y="1811111"/>
            <a:ext cx="1584000" cy="540000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Adoption Panel Chair East</a:t>
            </a:r>
          </a:p>
        </p:txBody>
      </p:sp>
      <p:sp>
        <p:nvSpPr>
          <p:cNvPr id="24" name="Freeform 23"/>
          <p:cNvSpPr/>
          <p:nvPr/>
        </p:nvSpPr>
        <p:spPr>
          <a:xfrm>
            <a:off x="7513570" y="3040057"/>
            <a:ext cx="1296000" cy="648072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Business Manager 9</a:t>
            </a:r>
          </a:p>
        </p:txBody>
      </p:sp>
      <p:sp>
        <p:nvSpPr>
          <p:cNvPr id="26" name="Freeform 25"/>
          <p:cNvSpPr/>
          <p:nvPr/>
        </p:nvSpPr>
        <p:spPr>
          <a:xfrm>
            <a:off x="6910475" y="1788072"/>
            <a:ext cx="1584000" cy="540000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Adoption Panel Chair West</a:t>
            </a:r>
          </a:p>
        </p:txBody>
      </p:sp>
      <p:sp>
        <p:nvSpPr>
          <p:cNvPr id="31" name="Freeform 30"/>
          <p:cNvSpPr/>
          <p:nvPr/>
        </p:nvSpPr>
        <p:spPr>
          <a:xfrm>
            <a:off x="7513582" y="3943315"/>
            <a:ext cx="1295976" cy="914406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BSO RAA 6</a:t>
            </a:r>
          </a:p>
        </p:txBody>
      </p:sp>
      <p:sp>
        <p:nvSpPr>
          <p:cNvPr id="35" name="Freeform 34"/>
          <p:cNvSpPr/>
          <p:nvPr/>
        </p:nvSpPr>
        <p:spPr>
          <a:xfrm>
            <a:off x="8944853" y="3943316"/>
            <a:ext cx="1331080" cy="997853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Business Support 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dirty="0">
                <a:solidFill>
                  <a:schemeClr val="tx1"/>
                </a:solidFill>
              </a:rPr>
              <a:t>Sheffield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dirty="0">
                <a:solidFill>
                  <a:schemeClr val="tx1"/>
                </a:solidFill>
              </a:rPr>
              <a:t>Rotherham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dirty="0">
                <a:solidFill>
                  <a:schemeClr val="tx1"/>
                </a:solidFill>
              </a:rPr>
              <a:t>Barnsley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dirty="0">
                <a:solidFill>
                  <a:schemeClr val="tx1"/>
                </a:solidFill>
              </a:rPr>
              <a:t>Doncaster</a:t>
            </a:r>
            <a:endParaRPr lang="en-GB" sz="1050" dirty="0">
              <a:solidFill>
                <a:srgbClr val="FF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6168036" y="3018935"/>
            <a:ext cx="1224000" cy="657420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Performance Analyst 8</a:t>
            </a:r>
          </a:p>
        </p:txBody>
      </p:sp>
      <p:sp>
        <p:nvSpPr>
          <p:cNvPr id="42" name="Freeform 41"/>
          <p:cNvSpPr/>
          <p:nvPr/>
        </p:nvSpPr>
        <p:spPr>
          <a:xfrm>
            <a:off x="4727912" y="3018768"/>
            <a:ext cx="1296000" cy="648072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Service Manager 12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538698" y="2744864"/>
            <a:ext cx="562287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3296816" y="3018768"/>
            <a:ext cx="1296000" cy="648072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Clinical Psychologist 10 </a:t>
            </a:r>
          </a:p>
        </p:txBody>
      </p:sp>
      <p:sp>
        <p:nvSpPr>
          <p:cNvPr id="48" name="Freeform 47"/>
          <p:cNvSpPr/>
          <p:nvPr/>
        </p:nvSpPr>
        <p:spPr>
          <a:xfrm>
            <a:off x="1850517" y="3018768"/>
            <a:ext cx="1296000" cy="648072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Advanced Case Practitioner 10</a:t>
            </a:r>
          </a:p>
        </p:txBody>
      </p:sp>
    </p:spTree>
    <p:extLst>
      <p:ext uri="{BB962C8B-B14F-4D97-AF65-F5344CB8AC3E}">
        <p14:creationId xmlns:p14="http://schemas.microsoft.com/office/powerpoint/2010/main" val="951335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50576" y="2708920"/>
            <a:ext cx="327361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14800" y="2939134"/>
            <a:ext cx="0" cy="99392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255450" y="2780928"/>
            <a:ext cx="791" cy="20162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094193" y="1268760"/>
            <a:ext cx="1808" cy="2808312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86488" y="183981"/>
            <a:ext cx="5189832" cy="594912"/>
          </a:xfrm>
        </p:spPr>
        <p:txBody>
          <a:bodyPr>
            <a:normAutofit/>
          </a:bodyPr>
          <a:lstStyle/>
          <a:p>
            <a:r>
              <a:rPr lang="en-GB" sz="2800" dirty="0"/>
              <a:t>Adoption - Doncaster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7109" y="296771"/>
            <a:ext cx="5040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5.1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z="1050"/>
              <a:t>54</a:t>
            </a:fld>
            <a:endParaRPr lang="en-GB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303912" y="943723"/>
            <a:ext cx="1584000" cy="540000"/>
          </a:xfrm>
          <a:custGeom>
            <a:avLst/>
            <a:gdLst>
              <a:gd name="connsiteX0" fmla="*/ 0 w 900694"/>
              <a:gd name="connsiteY0" fmla="*/ 0 h 515153"/>
              <a:gd name="connsiteX1" fmla="*/ 900694 w 900694"/>
              <a:gd name="connsiteY1" fmla="*/ 0 h 515153"/>
              <a:gd name="connsiteX2" fmla="*/ 900694 w 900694"/>
              <a:gd name="connsiteY2" fmla="*/ 515153 h 515153"/>
              <a:gd name="connsiteX3" fmla="*/ 0 w 900694"/>
              <a:gd name="connsiteY3" fmla="*/ 515153 h 515153"/>
              <a:gd name="connsiteX4" fmla="*/ 0 w 900694"/>
              <a:gd name="connsiteY4" fmla="*/ 0 h 51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694" h="515153">
                <a:moveTo>
                  <a:pt x="0" y="0"/>
                </a:moveTo>
                <a:lnTo>
                  <a:pt x="900694" y="0"/>
                </a:lnTo>
                <a:lnTo>
                  <a:pt x="900694" y="515153"/>
                </a:lnTo>
                <a:lnTo>
                  <a:pt x="0" y="5151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294"/>
              </a:spcAft>
              <a:defRPr/>
            </a:pPr>
            <a:r>
              <a:rPr lang="en-GB" sz="1050" b="1" u="sng" dirty="0">
                <a:solidFill>
                  <a:schemeClr val="tx1"/>
                </a:solidFill>
              </a:rPr>
              <a:t>Head of Regional Adoption Agency</a:t>
            </a:r>
          </a:p>
        </p:txBody>
      </p:sp>
      <p:sp>
        <p:nvSpPr>
          <p:cNvPr id="14" name="Freeform 13"/>
          <p:cNvSpPr/>
          <p:nvPr/>
        </p:nvSpPr>
        <p:spPr>
          <a:xfrm>
            <a:off x="5303912" y="1768796"/>
            <a:ext cx="1584000" cy="540000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RAA Service Manager 12</a:t>
            </a:r>
          </a:p>
        </p:txBody>
      </p:sp>
      <p:sp>
        <p:nvSpPr>
          <p:cNvPr id="16" name="Freeform 15"/>
          <p:cNvSpPr/>
          <p:nvPr/>
        </p:nvSpPr>
        <p:spPr>
          <a:xfrm>
            <a:off x="5389642" y="3100884"/>
            <a:ext cx="1651788" cy="3255466"/>
          </a:xfrm>
          <a:custGeom>
            <a:avLst/>
            <a:gdLst>
              <a:gd name="connsiteX0" fmla="*/ 0 w 997216"/>
              <a:gd name="connsiteY0" fmla="*/ 0 h 3217769"/>
              <a:gd name="connsiteX1" fmla="*/ 997216 w 997216"/>
              <a:gd name="connsiteY1" fmla="*/ 0 h 3217769"/>
              <a:gd name="connsiteX2" fmla="*/ 997216 w 997216"/>
              <a:gd name="connsiteY2" fmla="*/ 3217769 h 3217769"/>
              <a:gd name="connsiteX3" fmla="*/ 0 w 997216"/>
              <a:gd name="connsiteY3" fmla="*/ 3217769 h 3217769"/>
              <a:gd name="connsiteX4" fmla="*/ 0 w 997216"/>
              <a:gd name="connsiteY4" fmla="*/ 0 h 32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216" h="3217769">
                <a:moveTo>
                  <a:pt x="0" y="0"/>
                </a:moveTo>
                <a:lnTo>
                  <a:pt x="997216" y="0"/>
                </a:lnTo>
                <a:lnTo>
                  <a:pt x="997216" y="3217769"/>
                </a:lnTo>
                <a:lnTo>
                  <a:pt x="0" y="321776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Advanced  Practitioner 10  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50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Adoption Social Workers  9 x 8.5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50" u="sng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Social Care Assistant (Letterbox) 7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50" u="sng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Social Care Assistant 7</a:t>
            </a:r>
          </a:p>
        </p:txBody>
      </p:sp>
      <p:sp>
        <p:nvSpPr>
          <p:cNvPr id="18" name="Freeform 17"/>
          <p:cNvSpPr/>
          <p:nvPr/>
        </p:nvSpPr>
        <p:spPr>
          <a:xfrm>
            <a:off x="7468686" y="2405486"/>
            <a:ext cx="1535078" cy="533648"/>
          </a:xfrm>
          <a:custGeom>
            <a:avLst/>
            <a:gdLst>
              <a:gd name="connsiteX0" fmla="*/ 0 w 872581"/>
              <a:gd name="connsiteY0" fmla="*/ 0 h 402461"/>
              <a:gd name="connsiteX1" fmla="*/ 872581 w 872581"/>
              <a:gd name="connsiteY1" fmla="*/ 0 h 402461"/>
              <a:gd name="connsiteX2" fmla="*/ 872581 w 872581"/>
              <a:gd name="connsiteY2" fmla="*/ 402461 h 402461"/>
              <a:gd name="connsiteX3" fmla="*/ 0 w 872581"/>
              <a:gd name="connsiteY3" fmla="*/ 402461 h 402461"/>
              <a:gd name="connsiteX4" fmla="*/ 0 w 872581"/>
              <a:gd name="connsiteY4" fmla="*/ 0 h 40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581" h="402461">
                <a:moveTo>
                  <a:pt x="0" y="0"/>
                </a:moveTo>
                <a:lnTo>
                  <a:pt x="872581" y="0"/>
                </a:lnTo>
                <a:lnTo>
                  <a:pt x="872581" y="402461"/>
                </a:lnTo>
                <a:lnTo>
                  <a:pt x="0" y="40246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Team Manager 11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dirty="0">
                <a:solidFill>
                  <a:schemeClr val="tx1"/>
                </a:solidFill>
              </a:rPr>
              <a:t>Melanie Johnson </a:t>
            </a:r>
          </a:p>
        </p:txBody>
      </p:sp>
      <p:sp>
        <p:nvSpPr>
          <p:cNvPr id="21" name="Freeform 20"/>
          <p:cNvSpPr/>
          <p:nvPr/>
        </p:nvSpPr>
        <p:spPr>
          <a:xfrm>
            <a:off x="7468686" y="3100886"/>
            <a:ext cx="1535078" cy="2416347"/>
          </a:xfrm>
          <a:custGeom>
            <a:avLst/>
            <a:gdLst>
              <a:gd name="connsiteX0" fmla="*/ 0 w 997216"/>
              <a:gd name="connsiteY0" fmla="*/ 0 h 3217769"/>
              <a:gd name="connsiteX1" fmla="*/ 997216 w 997216"/>
              <a:gd name="connsiteY1" fmla="*/ 0 h 3217769"/>
              <a:gd name="connsiteX2" fmla="*/ 997216 w 997216"/>
              <a:gd name="connsiteY2" fmla="*/ 3217769 h 3217769"/>
              <a:gd name="connsiteX3" fmla="*/ 0 w 997216"/>
              <a:gd name="connsiteY3" fmla="*/ 3217769 h 3217769"/>
              <a:gd name="connsiteX4" fmla="*/ 0 w 997216"/>
              <a:gd name="connsiteY4" fmla="*/ 0 h 32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216" h="3217769">
                <a:moveTo>
                  <a:pt x="0" y="0"/>
                </a:moveTo>
                <a:lnTo>
                  <a:pt x="997216" y="0"/>
                </a:lnTo>
                <a:lnTo>
                  <a:pt x="997216" y="3217769"/>
                </a:lnTo>
                <a:lnTo>
                  <a:pt x="0" y="321776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Adoption Social Workers  9 x 8.5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50" u="sng" dirty="0">
              <a:solidFill>
                <a:schemeClr val="tx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50" u="sng" dirty="0">
                <a:solidFill>
                  <a:schemeClr val="tx1"/>
                </a:solidFill>
              </a:rPr>
              <a:t>Social Care Assistant 7</a:t>
            </a:r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30469" y="2405486"/>
            <a:ext cx="1584001" cy="2726728"/>
            <a:chOff x="1819338" y="1768796"/>
            <a:chExt cx="1584001" cy="2726728"/>
          </a:xfrm>
        </p:grpSpPr>
        <p:sp>
          <p:nvSpPr>
            <p:cNvPr id="19" name="Freeform 18"/>
            <p:cNvSpPr/>
            <p:nvPr/>
          </p:nvSpPr>
          <p:spPr>
            <a:xfrm>
              <a:off x="1819338" y="1768796"/>
              <a:ext cx="1584000" cy="540000"/>
            </a:xfrm>
            <a:custGeom>
              <a:avLst/>
              <a:gdLst>
                <a:gd name="connsiteX0" fmla="*/ 0 w 872581"/>
                <a:gd name="connsiteY0" fmla="*/ 0 h 402461"/>
                <a:gd name="connsiteX1" fmla="*/ 872581 w 872581"/>
                <a:gd name="connsiteY1" fmla="*/ 0 h 402461"/>
                <a:gd name="connsiteX2" fmla="*/ 872581 w 872581"/>
                <a:gd name="connsiteY2" fmla="*/ 402461 h 402461"/>
                <a:gd name="connsiteX3" fmla="*/ 0 w 872581"/>
                <a:gd name="connsiteY3" fmla="*/ 402461 h 402461"/>
                <a:gd name="connsiteX4" fmla="*/ 0 w 872581"/>
                <a:gd name="connsiteY4" fmla="*/ 0 h 40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581" h="402461">
                  <a:moveTo>
                    <a:pt x="0" y="0"/>
                  </a:moveTo>
                  <a:lnTo>
                    <a:pt x="872581" y="0"/>
                  </a:lnTo>
                  <a:lnTo>
                    <a:pt x="872581" y="402461"/>
                  </a:lnTo>
                  <a:lnTo>
                    <a:pt x="0" y="4024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RAA Panel Advisor 10 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19339" y="2492895"/>
              <a:ext cx="1584000" cy="2002629"/>
            </a:xfrm>
            <a:custGeom>
              <a:avLst/>
              <a:gdLst>
                <a:gd name="connsiteX0" fmla="*/ 0 w 997216"/>
                <a:gd name="connsiteY0" fmla="*/ 0 h 3217769"/>
                <a:gd name="connsiteX1" fmla="*/ 997216 w 997216"/>
                <a:gd name="connsiteY1" fmla="*/ 0 h 3217769"/>
                <a:gd name="connsiteX2" fmla="*/ 997216 w 997216"/>
                <a:gd name="connsiteY2" fmla="*/ 3217769 h 3217769"/>
                <a:gd name="connsiteX3" fmla="*/ 0 w 997216"/>
                <a:gd name="connsiteY3" fmla="*/ 3217769 h 3217769"/>
                <a:gd name="connsiteX4" fmla="*/ 0 w 997216"/>
                <a:gd name="connsiteY4" fmla="*/ 0 h 3217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7216" h="3217769">
                  <a:moveTo>
                    <a:pt x="0" y="0"/>
                  </a:moveTo>
                  <a:lnTo>
                    <a:pt x="997216" y="0"/>
                  </a:lnTo>
                  <a:lnTo>
                    <a:pt x="997216" y="3217769"/>
                  </a:lnTo>
                  <a:lnTo>
                    <a:pt x="0" y="321776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50" u="sng" dirty="0">
                  <a:solidFill>
                    <a:schemeClr val="tx1"/>
                  </a:solidFill>
                </a:rPr>
                <a:t>Adoption Panel Members x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2391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7223" y="236404"/>
            <a:ext cx="8229600" cy="490067"/>
          </a:xfrm>
        </p:spPr>
        <p:txBody>
          <a:bodyPr>
            <a:noAutofit/>
          </a:bodyPr>
          <a:lstStyle/>
          <a:p>
            <a:r>
              <a:rPr lang="en-GB" sz="2800" dirty="0"/>
              <a:t>Commissioning &amp; Contracts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231902" y="1268762"/>
            <a:ext cx="2102933" cy="2702433"/>
            <a:chOff x="3643997" y="584505"/>
            <a:chExt cx="1529406" cy="1965405"/>
          </a:xfrm>
        </p:grpSpPr>
        <p:cxnSp>
          <p:nvCxnSpPr>
            <p:cNvPr id="52" name="Straight Connector 51"/>
            <p:cNvCxnSpPr/>
            <p:nvPr/>
          </p:nvCxnSpPr>
          <p:spPr>
            <a:xfrm flipH="1">
              <a:off x="4429541" y="898721"/>
              <a:ext cx="1" cy="995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3643997" y="584505"/>
              <a:ext cx="1529406" cy="523694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Commissioning Team Leader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43998" y="1664624"/>
              <a:ext cx="1529405" cy="885286"/>
            </a:xfrm>
            <a:custGeom>
              <a:avLst/>
              <a:gdLst>
                <a:gd name="connsiteX0" fmla="*/ 0 w 1441717"/>
                <a:gd name="connsiteY0" fmla="*/ 0 h 905961"/>
                <a:gd name="connsiteX1" fmla="*/ 1441717 w 1441717"/>
                <a:gd name="connsiteY1" fmla="*/ 0 h 905961"/>
                <a:gd name="connsiteX2" fmla="*/ 1441717 w 1441717"/>
                <a:gd name="connsiteY2" fmla="*/ 905961 h 905961"/>
                <a:gd name="connsiteX3" fmla="*/ 0 w 1441717"/>
                <a:gd name="connsiteY3" fmla="*/ 905961 h 905961"/>
                <a:gd name="connsiteX4" fmla="*/ 0 w 1441717"/>
                <a:gd name="connsiteY4" fmla="*/ 0 h 905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717" h="905961">
                  <a:moveTo>
                    <a:pt x="0" y="0"/>
                  </a:moveTo>
                  <a:lnTo>
                    <a:pt x="1441717" y="0"/>
                  </a:lnTo>
                  <a:lnTo>
                    <a:pt x="1441717" y="905961"/>
                  </a:lnTo>
                  <a:lnTo>
                    <a:pt x="0" y="90596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Commissioning  &amp; Contracts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Managers 9 x 1.4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336360" y="296770"/>
            <a:ext cx="6480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622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8806508" y="3426652"/>
            <a:ext cx="0" cy="566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987709" y="2420889"/>
            <a:ext cx="7524" cy="1014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9208" y="2427914"/>
            <a:ext cx="27675" cy="1016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39616" y="2420888"/>
            <a:ext cx="0" cy="1469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761" y="274646"/>
            <a:ext cx="5216149" cy="706083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Young People’s Services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588214" y="288512"/>
            <a:ext cx="6225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7.0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56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99272" y="5765436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5807968" y="162880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5159896" y="1408568"/>
            <a:ext cx="1584176" cy="684000"/>
          </a:xfrm>
          <a:custGeom>
            <a:avLst/>
            <a:gdLst>
              <a:gd name="connsiteX0" fmla="*/ 0 w 987571"/>
              <a:gd name="connsiteY0" fmla="*/ 0 h 354035"/>
              <a:gd name="connsiteX1" fmla="*/ 987571 w 987571"/>
              <a:gd name="connsiteY1" fmla="*/ 0 h 354035"/>
              <a:gd name="connsiteX2" fmla="*/ 987571 w 987571"/>
              <a:gd name="connsiteY2" fmla="*/ 354035 h 354035"/>
              <a:gd name="connsiteX3" fmla="*/ 0 w 987571"/>
              <a:gd name="connsiteY3" fmla="*/ 354035 h 354035"/>
              <a:gd name="connsiteX4" fmla="*/ 0 w 987571"/>
              <a:gd name="connsiteY4" fmla="*/ 0 h 35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571" h="354035">
                <a:moveTo>
                  <a:pt x="0" y="0"/>
                </a:moveTo>
                <a:lnTo>
                  <a:pt x="987571" y="0"/>
                </a:lnTo>
                <a:lnTo>
                  <a:pt x="987571" y="354035"/>
                </a:lnTo>
                <a:lnTo>
                  <a:pt x="0" y="3540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bg1"/>
                </a:solidFill>
              </a:rPr>
              <a:t>Strategic Lead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bg1"/>
                </a:solidFill>
              </a:rPr>
              <a:t>Practice Improvement</a:t>
            </a:r>
            <a:endParaRPr lang="en-GB" sz="1100" b="1" u="sng" dirty="0">
              <a:solidFill>
                <a:schemeClr val="bg1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dirty="0">
                <a:solidFill>
                  <a:schemeClr val="bg1"/>
                </a:solidFill>
              </a:rPr>
              <a:t>Andy Hood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05658" y="2529386"/>
            <a:ext cx="3397073" cy="1703365"/>
            <a:chOff x="973828" y="2536863"/>
            <a:chExt cx="3570548" cy="170336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565809" y="3434693"/>
              <a:ext cx="0" cy="414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922942" y="3443049"/>
              <a:ext cx="0" cy="557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843221" y="3443049"/>
              <a:ext cx="0" cy="522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97" name="Freeform 96"/>
            <p:cNvSpPr/>
            <p:nvPr/>
          </p:nvSpPr>
          <p:spPr>
            <a:xfrm>
              <a:off x="2267251" y="3628228"/>
              <a:ext cx="1080000" cy="612000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dirty="0">
                  <a:solidFill>
                    <a:schemeClr val="tx1"/>
                  </a:solidFill>
                </a:rPr>
                <a:t>Team EPIC</a:t>
              </a:r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464376" y="3627132"/>
              <a:ext cx="1080000" cy="612000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100" dirty="0">
                  <a:solidFill>
                    <a:schemeClr val="tx1"/>
                  </a:solidFill>
                </a:rPr>
                <a:t>Information Service Team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973828" y="3627132"/>
              <a:ext cx="1080000" cy="608314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100" dirty="0">
                  <a:solidFill>
                    <a:schemeClr val="tx1"/>
                  </a:solidFill>
                </a:rPr>
                <a:t>Participation &amp; Advocacy        (until Nov 22)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03221" y="2536863"/>
              <a:ext cx="1440000" cy="648000"/>
            </a:xfrm>
            <a:custGeom>
              <a:avLst/>
              <a:gdLst>
                <a:gd name="connsiteX0" fmla="*/ 0 w 987571"/>
                <a:gd name="connsiteY0" fmla="*/ 0 h 354035"/>
                <a:gd name="connsiteX1" fmla="*/ 987571 w 987571"/>
                <a:gd name="connsiteY1" fmla="*/ 0 h 354035"/>
                <a:gd name="connsiteX2" fmla="*/ 987571 w 987571"/>
                <a:gd name="connsiteY2" fmla="*/ 354035 h 354035"/>
                <a:gd name="connsiteX3" fmla="*/ 0 w 987571"/>
                <a:gd name="connsiteY3" fmla="*/ 354035 h 354035"/>
                <a:gd name="connsiteX4" fmla="*/ 0 w 987571"/>
                <a:gd name="connsiteY4" fmla="*/ 0 h 35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571" h="354035">
                  <a:moveTo>
                    <a:pt x="0" y="0"/>
                  </a:moveTo>
                  <a:lnTo>
                    <a:pt x="987571" y="0"/>
                  </a:lnTo>
                  <a:lnTo>
                    <a:pt x="987571" y="354035"/>
                  </a:lnTo>
                  <a:lnTo>
                    <a:pt x="0" y="35403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Service Manager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YPS 12</a:t>
              </a:r>
              <a:endParaRPr lang="en-GB" sz="1100" b="1" u="s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511489" y="2529386"/>
            <a:ext cx="3861289" cy="1702269"/>
            <a:chOff x="3986038" y="2531734"/>
            <a:chExt cx="4145871" cy="1702269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208257" y="3443049"/>
              <a:ext cx="0" cy="522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7909" y="3429000"/>
              <a:ext cx="1" cy="585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986038" y="3437920"/>
              <a:ext cx="3637720" cy="8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53" name="Freeform 52"/>
            <p:cNvSpPr/>
            <p:nvPr/>
          </p:nvSpPr>
          <p:spPr>
            <a:xfrm>
              <a:off x="5946204" y="3618577"/>
              <a:ext cx="1008000" cy="612000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100" dirty="0">
                  <a:solidFill>
                    <a:schemeClr val="tx1"/>
                  </a:solidFill>
                </a:rPr>
                <a:t>Interventions Team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123909" y="3615263"/>
              <a:ext cx="1008000" cy="612000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100" dirty="0">
                  <a:solidFill>
                    <a:schemeClr val="tx1"/>
                  </a:solidFill>
                </a:rPr>
                <a:t>Youth Justice Team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4719228" y="3622003"/>
              <a:ext cx="1080000" cy="612000"/>
            </a:xfrm>
            <a:custGeom>
              <a:avLst/>
              <a:gdLst>
                <a:gd name="connsiteX0" fmla="*/ 0 w 1140214"/>
                <a:gd name="connsiteY0" fmla="*/ 0 h 437740"/>
                <a:gd name="connsiteX1" fmla="*/ 1140214 w 1140214"/>
                <a:gd name="connsiteY1" fmla="*/ 0 h 437740"/>
                <a:gd name="connsiteX2" fmla="*/ 1140214 w 1140214"/>
                <a:gd name="connsiteY2" fmla="*/ 437740 h 437740"/>
                <a:gd name="connsiteX3" fmla="*/ 0 w 1140214"/>
                <a:gd name="connsiteY3" fmla="*/ 437740 h 437740"/>
                <a:gd name="connsiteX4" fmla="*/ 0 w 1140214"/>
                <a:gd name="connsiteY4" fmla="*/ 0 h 43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0214" h="437740">
                  <a:moveTo>
                    <a:pt x="0" y="0"/>
                  </a:moveTo>
                  <a:lnTo>
                    <a:pt x="1140214" y="0"/>
                  </a:lnTo>
                  <a:lnTo>
                    <a:pt x="1140214" y="437740"/>
                  </a:lnTo>
                  <a:lnTo>
                    <a:pt x="0" y="4377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dirty="0">
                  <a:solidFill>
                    <a:schemeClr val="tx1"/>
                  </a:solidFill>
                </a:rPr>
                <a:t>PAUSE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51059" y="2531734"/>
              <a:ext cx="1440000" cy="648000"/>
            </a:xfrm>
            <a:custGeom>
              <a:avLst/>
              <a:gdLst>
                <a:gd name="connsiteX0" fmla="*/ 0 w 987571"/>
                <a:gd name="connsiteY0" fmla="*/ 0 h 354035"/>
                <a:gd name="connsiteX1" fmla="*/ 987571 w 987571"/>
                <a:gd name="connsiteY1" fmla="*/ 0 h 354035"/>
                <a:gd name="connsiteX2" fmla="*/ 987571 w 987571"/>
                <a:gd name="connsiteY2" fmla="*/ 354035 h 354035"/>
                <a:gd name="connsiteX3" fmla="*/ 0 w 987571"/>
                <a:gd name="connsiteY3" fmla="*/ 354035 h 354035"/>
                <a:gd name="connsiteX4" fmla="*/ 0 w 987571"/>
                <a:gd name="connsiteY4" fmla="*/ 0 h 35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571" h="354035">
                  <a:moveTo>
                    <a:pt x="0" y="0"/>
                  </a:moveTo>
                  <a:lnTo>
                    <a:pt x="987571" y="0"/>
                  </a:lnTo>
                  <a:lnTo>
                    <a:pt x="987571" y="354035"/>
                  </a:lnTo>
                  <a:lnTo>
                    <a:pt x="0" y="35403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Service Manager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100" u="sng" dirty="0">
                  <a:solidFill>
                    <a:schemeClr val="tx1"/>
                  </a:solidFill>
                </a:rPr>
                <a:t>YPS 12</a:t>
              </a:r>
              <a:endParaRPr lang="en-GB" sz="11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Freeform 31"/>
          <p:cNvSpPr/>
          <p:nvPr/>
        </p:nvSpPr>
        <p:spPr>
          <a:xfrm>
            <a:off x="1991544" y="2534538"/>
            <a:ext cx="1368000" cy="648000"/>
          </a:xfrm>
          <a:custGeom>
            <a:avLst/>
            <a:gdLst>
              <a:gd name="connsiteX0" fmla="*/ 0 w 987571"/>
              <a:gd name="connsiteY0" fmla="*/ 0 h 354035"/>
              <a:gd name="connsiteX1" fmla="*/ 987571 w 987571"/>
              <a:gd name="connsiteY1" fmla="*/ 0 h 354035"/>
              <a:gd name="connsiteX2" fmla="*/ 987571 w 987571"/>
              <a:gd name="connsiteY2" fmla="*/ 354035 h 354035"/>
              <a:gd name="connsiteX3" fmla="*/ 0 w 987571"/>
              <a:gd name="connsiteY3" fmla="*/ 354035 h 354035"/>
              <a:gd name="connsiteX4" fmla="*/ 0 w 987571"/>
              <a:gd name="connsiteY4" fmla="*/ 0 h 35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571" h="354035">
                <a:moveTo>
                  <a:pt x="0" y="0"/>
                </a:moveTo>
                <a:lnTo>
                  <a:pt x="987571" y="0"/>
                </a:lnTo>
                <a:lnTo>
                  <a:pt x="987571" y="354035"/>
                </a:lnTo>
                <a:lnTo>
                  <a:pt x="0" y="3540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Service Manager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Psychology 12</a:t>
            </a:r>
            <a:endParaRPr lang="en-GB" sz="1000" b="1" u="sng" dirty="0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182542" y="3618451"/>
            <a:ext cx="1058808" cy="608314"/>
          </a:xfrm>
          <a:custGeom>
            <a:avLst/>
            <a:gdLst>
              <a:gd name="connsiteX0" fmla="*/ 0 w 1054355"/>
              <a:gd name="connsiteY0" fmla="*/ 0 h 276402"/>
              <a:gd name="connsiteX1" fmla="*/ 1054355 w 1054355"/>
              <a:gd name="connsiteY1" fmla="*/ 0 h 276402"/>
              <a:gd name="connsiteX2" fmla="*/ 1054355 w 1054355"/>
              <a:gd name="connsiteY2" fmla="*/ 276402 h 276402"/>
              <a:gd name="connsiteX3" fmla="*/ 0 w 1054355"/>
              <a:gd name="connsiteY3" fmla="*/ 276402 h 276402"/>
              <a:gd name="connsiteX4" fmla="*/ 0 w 1054355"/>
              <a:gd name="connsiteY4" fmla="*/ 0 h 27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355" h="276402">
                <a:moveTo>
                  <a:pt x="0" y="0"/>
                </a:moveTo>
                <a:lnTo>
                  <a:pt x="1054355" y="0"/>
                </a:lnTo>
                <a:lnTo>
                  <a:pt x="1054355" y="276402"/>
                </a:lnTo>
                <a:lnTo>
                  <a:pt x="0" y="2764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1100" dirty="0">
                <a:solidFill>
                  <a:schemeClr val="tx1"/>
                </a:solidFill>
              </a:rPr>
              <a:t>Psychology Team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9617" y="2420888"/>
            <a:ext cx="53480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8878" y="3435571"/>
            <a:ext cx="12153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7593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32262" y="5901998"/>
            <a:ext cx="1701552" cy="365125"/>
          </a:xfrm>
        </p:spPr>
        <p:txBody>
          <a:bodyPr/>
          <a:lstStyle/>
          <a:p>
            <a:pPr algn="ctr"/>
            <a:r>
              <a:rPr lang="en-US" dirty="0"/>
              <a:t>01 November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24392" y="6356351"/>
            <a:ext cx="586408" cy="365125"/>
          </a:xfrm>
        </p:spPr>
        <p:txBody>
          <a:bodyPr/>
          <a:lstStyle/>
          <a:p>
            <a:fld id="{0CC613A6-1110-4D2E-A4A0-658D678ACAFE}" type="slidenum">
              <a:rPr lang="en-GB" smtClean="0"/>
              <a:t>57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56122" y="293642"/>
            <a:ext cx="6120680" cy="418058"/>
          </a:xfrm>
        </p:spPr>
        <p:txBody>
          <a:bodyPr>
            <a:no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Young People’s Services</a:t>
            </a:r>
            <a:endParaRPr lang="en-GB" sz="750" dirty="0"/>
          </a:p>
        </p:txBody>
      </p:sp>
      <p:sp>
        <p:nvSpPr>
          <p:cNvPr id="6" name="TextBox 5"/>
          <p:cNvSpPr txBox="1"/>
          <p:nvPr/>
        </p:nvSpPr>
        <p:spPr>
          <a:xfrm>
            <a:off x="9624392" y="293642"/>
            <a:ext cx="6467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7.1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56123" y="1196752"/>
            <a:ext cx="6110693" cy="4705244"/>
            <a:chOff x="742744" y="1048028"/>
            <a:chExt cx="5363303" cy="381642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375746" y="1048028"/>
              <a:ext cx="0" cy="577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253114" y="1625608"/>
              <a:ext cx="29647" cy="1566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498743" y="1625608"/>
              <a:ext cx="1" cy="1659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498744" y="1625608"/>
              <a:ext cx="40241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742744" y="1816970"/>
              <a:ext cx="1512000" cy="3047481"/>
              <a:chOff x="3718508" y="1816969"/>
              <a:chExt cx="1512000" cy="3047481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3718508" y="1816969"/>
                <a:ext cx="1512000" cy="540000"/>
              </a:xfrm>
              <a:custGeom>
                <a:avLst/>
                <a:gdLst>
                  <a:gd name="connsiteX0" fmla="*/ 0 w 1354442"/>
                  <a:gd name="connsiteY0" fmla="*/ 0 h 448560"/>
                  <a:gd name="connsiteX1" fmla="*/ 1354442 w 1354442"/>
                  <a:gd name="connsiteY1" fmla="*/ 0 h 448560"/>
                  <a:gd name="connsiteX2" fmla="*/ 1354442 w 1354442"/>
                  <a:gd name="connsiteY2" fmla="*/ 448560 h 448560"/>
                  <a:gd name="connsiteX3" fmla="*/ 0 w 1354442"/>
                  <a:gd name="connsiteY3" fmla="*/ 448560 h 448560"/>
                  <a:gd name="connsiteX4" fmla="*/ 0 w 1354442"/>
                  <a:gd name="connsiteY4" fmla="*/ 0 h 448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42" h="448560">
                    <a:moveTo>
                      <a:pt x="1354442" y="1"/>
                    </a:moveTo>
                    <a:lnTo>
                      <a:pt x="0" y="1"/>
                    </a:lnTo>
                    <a:lnTo>
                      <a:pt x="0" y="448559"/>
                    </a:lnTo>
                    <a:lnTo>
                      <a:pt x="1354442" y="448559"/>
                    </a:lnTo>
                    <a:lnTo>
                      <a:pt x="1354442" y="1"/>
                    </a:lnTo>
                    <a:close/>
                  </a:path>
                </a:pathLst>
              </a:cu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6" rIns="4445" bIns="4445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b="1" u="sng" dirty="0">
                    <a:solidFill>
                      <a:schemeClr val="tx1"/>
                    </a:solidFill>
                  </a:rPr>
                  <a:t>Information Service Development</a:t>
                </a:r>
                <a:r>
                  <a:rPr lang="en-GB" sz="1000" u="sng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Manager 9  </a:t>
                </a: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718508" y="2669728"/>
                <a:ext cx="1512000" cy="2194722"/>
              </a:xfrm>
              <a:custGeom>
                <a:avLst/>
                <a:gdLst>
                  <a:gd name="connsiteX0" fmla="*/ 0 w 968354"/>
                  <a:gd name="connsiteY0" fmla="*/ 0 h 2357597"/>
                  <a:gd name="connsiteX1" fmla="*/ 968354 w 968354"/>
                  <a:gd name="connsiteY1" fmla="*/ 0 h 2357597"/>
                  <a:gd name="connsiteX2" fmla="*/ 968354 w 968354"/>
                  <a:gd name="connsiteY2" fmla="*/ 2357597 h 2357597"/>
                  <a:gd name="connsiteX3" fmla="*/ 0 w 968354"/>
                  <a:gd name="connsiteY3" fmla="*/ 2357597 h 2357597"/>
                  <a:gd name="connsiteX4" fmla="*/ 0 w 968354"/>
                  <a:gd name="connsiteY4" fmla="*/ 0 h 2357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8354" h="2357597">
                    <a:moveTo>
                      <a:pt x="0" y="0"/>
                    </a:moveTo>
                    <a:lnTo>
                      <a:pt x="968354" y="0"/>
                    </a:lnTo>
                    <a:lnTo>
                      <a:pt x="968354" y="2357597"/>
                    </a:lnTo>
                    <a:lnTo>
                      <a:pt x="0" y="235759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Service &amp; Case Support Supervisor  7</a:t>
                </a:r>
              </a:p>
              <a:p>
                <a:pPr algn="ctr" defTabSz="222250">
                  <a:lnSpc>
                    <a:spcPct val="90000"/>
                  </a:lnSpc>
                  <a:spcBef>
                    <a:spcPct val="0"/>
                  </a:spcBef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Service &amp; Case Support</a:t>
                </a:r>
              </a:p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Officers 6 x 5.8 </a:t>
                </a: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>
              <a:off x="5522862" y="1625608"/>
              <a:ext cx="0" cy="13664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34" name="Freeform 33"/>
            <p:cNvSpPr/>
            <p:nvPr/>
          </p:nvSpPr>
          <p:spPr>
            <a:xfrm>
              <a:off x="4778978" y="1816590"/>
              <a:ext cx="1327069" cy="592333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Service Manager – Psychology 12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2734551" y="1812083"/>
              <a:ext cx="1466605" cy="2188272"/>
              <a:chOff x="5503704" y="1820519"/>
              <a:chExt cx="1543795" cy="2188272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5503704" y="2678165"/>
                <a:ext cx="1543795" cy="1330626"/>
              </a:xfrm>
              <a:custGeom>
                <a:avLst/>
                <a:gdLst>
                  <a:gd name="connsiteX0" fmla="*/ 0 w 1339206"/>
                  <a:gd name="connsiteY0" fmla="*/ 0 h 467909"/>
                  <a:gd name="connsiteX1" fmla="*/ 1339206 w 1339206"/>
                  <a:gd name="connsiteY1" fmla="*/ 0 h 467909"/>
                  <a:gd name="connsiteX2" fmla="*/ 1339206 w 1339206"/>
                  <a:gd name="connsiteY2" fmla="*/ 467909 h 467909"/>
                  <a:gd name="connsiteX3" fmla="*/ 0 w 1339206"/>
                  <a:gd name="connsiteY3" fmla="*/ 467909 h 467909"/>
                  <a:gd name="connsiteX4" fmla="*/ 0 w 1339206"/>
                  <a:gd name="connsiteY4" fmla="*/ 0 h 467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9206" h="467909">
                    <a:moveTo>
                      <a:pt x="0" y="0"/>
                    </a:moveTo>
                    <a:lnTo>
                      <a:pt x="1339206" y="0"/>
                    </a:lnTo>
                    <a:lnTo>
                      <a:pt x="1339206" y="467909"/>
                    </a:lnTo>
                    <a:lnTo>
                      <a:pt x="0" y="46790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5080" tIns="5080" rIns="5080" bIns="5080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endParaRPr lang="en-GB" sz="1000" u="sng" dirty="0">
                  <a:solidFill>
                    <a:schemeClr val="tx1"/>
                  </a:solidFill>
                </a:endParaRP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1000" u="sng" dirty="0">
                    <a:solidFill>
                      <a:schemeClr val="tx1"/>
                    </a:solidFill>
                  </a:rPr>
                  <a:t>Pause Practitioners 9 x 4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endParaRPr lang="en-GB" sz="10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1000" u="sng" dirty="0">
                    <a:solidFill>
                      <a:schemeClr val="accent6">
                        <a:lumMod val="75000"/>
                      </a:schemeClr>
                    </a:solidFill>
                  </a:rPr>
                  <a:t>Pause Co-Ordinator 6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5594126" y="1820519"/>
                <a:ext cx="1440000" cy="540000"/>
              </a:xfrm>
              <a:custGeom>
                <a:avLst/>
                <a:gdLst>
                  <a:gd name="connsiteX0" fmla="*/ 0 w 1054355"/>
                  <a:gd name="connsiteY0" fmla="*/ 0 h 276402"/>
                  <a:gd name="connsiteX1" fmla="*/ 1054355 w 1054355"/>
                  <a:gd name="connsiteY1" fmla="*/ 0 h 276402"/>
                  <a:gd name="connsiteX2" fmla="*/ 1054355 w 1054355"/>
                  <a:gd name="connsiteY2" fmla="*/ 276402 h 276402"/>
                  <a:gd name="connsiteX3" fmla="*/ 0 w 1054355"/>
                  <a:gd name="connsiteY3" fmla="*/ 276402 h 276402"/>
                  <a:gd name="connsiteX4" fmla="*/ 0 w 1054355"/>
                  <a:gd name="connsiteY4" fmla="*/ 0 h 276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4355" h="276402">
                    <a:moveTo>
                      <a:pt x="0" y="0"/>
                    </a:moveTo>
                    <a:lnTo>
                      <a:pt x="1054355" y="0"/>
                    </a:lnTo>
                    <a:lnTo>
                      <a:pt x="1054355" y="276402"/>
                    </a:lnTo>
                    <a:lnTo>
                      <a:pt x="0" y="27640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  <a:defRPr/>
                </a:pPr>
                <a:r>
                  <a:rPr lang="en-GB" sz="1000" b="1" u="sng" dirty="0">
                    <a:solidFill>
                      <a:schemeClr val="tx1"/>
                    </a:solidFill>
                  </a:rPr>
                  <a:t>PAUSE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ts val="294"/>
                  </a:spcAft>
                </a:pPr>
                <a:r>
                  <a:rPr lang="en-GB" sz="1000" b="1" u="sng" dirty="0">
                    <a:solidFill>
                      <a:schemeClr val="tx1"/>
                    </a:solidFill>
                  </a:rPr>
                  <a:t> </a:t>
                </a:r>
                <a:r>
                  <a:rPr lang="en-GB" sz="1000" u="sng" dirty="0">
                    <a:solidFill>
                      <a:schemeClr val="tx1"/>
                    </a:solidFill>
                  </a:rPr>
                  <a:t>Project Lead 10</a:t>
                </a:r>
              </a:p>
            </p:txBody>
          </p:sp>
        </p:grpSp>
        <p:sp>
          <p:nvSpPr>
            <p:cNvPr id="48" name="Freeform 47"/>
            <p:cNvSpPr/>
            <p:nvPr/>
          </p:nvSpPr>
          <p:spPr>
            <a:xfrm>
              <a:off x="4778978" y="2688242"/>
              <a:ext cx="1327069" cy="2097749"/>
            </a:xfrm>
            <a:custGeom>
              <a:avLst/>
              <a:gdLst>
                <a:gd name="connsiteX0" fmla="*/ 0 w 1054355"/>
                <a:gd name="connsiteY0" fmla="*/ 0 h 276402"/>
                <a:gd name="connsiteX1" fmla="*/ 1054355 w 1054355"/>
                <a:gd name="connsiteY1" fmla="*/ 0 h 276402"/>
                <a:gd name="connsiteX2" fmla="*/ 1054355 w 1054355"/>
                <a:gd name="connsiteY2" fmla="*/ 276402 h 276402"/>
                <a:gd name="connsiteX3" fmla="*/ 0 w 1054355"/>
                <a:gd name="connsiteY3" fmla="*/ 276402 h 276402"/>
                <a:gd name="connsiteX4" fmla="*/ 0 w 1054355"/>
                <a:gd name="connsiteY4" fmla="*/ 0 h 27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55" h="276402">
                  <a:moveTo>
                    <a:pt x="0" y="0"/>
                  </a:moveTo>
                  <a:lnTo>
                    <a:pt x="1054355" y="0"/>
                  </a:lnTo>
                  <a:lnTo>
                    <a:pt x="1054355" y="276402"/>
                  </a:lnTo>
                  <a:lnTo>
                    <a:pt x="0" y="2764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Clinical Psychologists 11 x 2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endParaRPr lang="en-GB" sz="1000" u="sng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Systemic Family Therapists 10 x 2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endParaRPr lang="en-GB" sz="1000" u="sng" dirty="0">
                <a:solidFill>
                  <a:schemeClr val="tx1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  <a:defRPr/>
              </a:pPr>
              <a:r>
                <a:rPr lang="en-GB" sz="1000" u="sng" dirty="0">
                  <a:solidFill>
                    <a:schemeClr val="tx1"/>
                  </a:solidFill>
                </a:rPr>
                <a:t>Assistant Psychologist 7 x 3</a:t>
              </a:r>
            </a:p>
          </p:txBody>
        </p:sp>
      </p:grpSp>
      <p:sp>
        <p:nvSpPr>
          <p:cNvPr id="23" name="Freeform 22"/>
          <p:cNvSpPr/>
          <p:nvPr/>
        </p:nvSpPr>
        <p:spPr>
          <a:xfrm>
            <a:off x="5735960" y="854919"/>
            <a:ext cx="1512168" cy="648000"/>
          </a:xfrm>
          <a:custGeom>
            <a:avLst/>
            <a:gdLst>
              <a:gd name="connsiteX0" fmla="*/ 0 w 987571"/>
              <a:gd name="connsiteY0" fmla="*/ 0 h 354035"/>
              <a:gd name="connsiteX1" fmla="*/ 987571 w 987571"/>
              <a:gd name="connsiteY1" fmla="*/ 0 h 354035"/>
              <a:gd name="connsiteX2" fmla="*/ 987571 w 987571"/>
              <a:gd name="connsiteY2" fmla="*/ 354035 h 354035"/>
              <a:gd name="connsiteX3" fmla="*/ 0 w 987571"/>
              <a:gd name="connsiteY3" fmla="*/ 354035 h 354035"/>
              <a:gd name="connsiteX4" fmla="*/ 0 w 987571"/>
              <a:gd name="connsiteY4" fmla="*/ 0 h 35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571" h="354035">
                <a:moveTo>
                  <a:pt x="0" y="0"/>
                </a:moveTo>
                <a:lnTo>
                  <a:pt x="987571" y="0"/>
                </a:lnTo>
                <a:lnTo>
                  <a:pt x="987571" y="354035"/>
                </a:lnTo>
                <a:lnTo>
                  <a:pt x="0" y="3540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Service Manager YPS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740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9552384" y="2589336"/>
            <a:ext cx="0" cy="2423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92232" y="3534456"/>
            <a:ext cx="21034" cy="92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555" y="268578"/>
            <a:ext cx="5147750" cy="418058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EPIC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24392" y="292941"/>
            <a:ext cx="6480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7.2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13A6-1110-4D2E-A4A0-658D678ACAFE}" type="slidenum">
              <a:rPr lang="en-GB" smtClean="0"/>
              <a:t>58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74201" y="6309752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99358" y="901686"/>
            <a:ext cx="7153026" cy="4831570"/>
            <a:chOff x="875358" y="901686"/>
            <a:chExt cx="7153026" cy="483157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476078" y="3534455"/>
              <a:ext cx="0" cy="18542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875358" y="3534455"/>
              <a:ext cx="1" cy="614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556555" y="2592827"/>
              <a:ext cx="2" cy="941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355007" y="2592827"/>
              <a:ext cx="0" cy="1801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553839" y="1189686"/>
              <a:ext cx="9168" cy="1399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10" name="Freeform 109"/>
            <p:cNvSpPr/>
            <p:nvPr/>
          </p:nvSpPr>
          <p:spPr>
            <a:xfrm>
              <a:off x="3771007" y="1642881"/>
              <a:ext cx="1584000" cy="576000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Manager 11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756969" y="2791921"/>
              <a:ext cx="1548000" cy="576000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Deputy Manager EPIC 9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93273" y="2792474"/>
              <a:ext cx="1368000" cy="576000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Deputy Manager EPIC 9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93274" y="3696431"/>
              <a:ext cx="1368000" cy="1692279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EPIC Youth Support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Workers 7 x 5.5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556555" y="2589335"/>
              <a:ext cx="54718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29539" y="2589335"/>
              <a:ext cx="0" cy="14086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990319" y="259282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1609937" y="3691262"/>
              <a:ext cx="1260000" cy="1169035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Lead Teacher 9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rgbClr val="FF0000"/>
                </a:solidFill>
              </a:endParaRP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Project Lead –Reparation 8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94780" y="3696431"/>
              <a:ext cx="1260000" cy="683937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accent6">
                      <a:lumMod val="75000"/>
                    </a:schemeClr>
                  </a:solidFill>
                </a:rPr>
                <a:t>Project Lead – EPIC Learning 8 (31/3/23)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75359" y="3534455"/>
              <a:ext cx="26007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3771007" y="901686"/>
              <a:ext cx="1584000" cy="576000"/>
            </a:xfrm>
            <a:custGeom>
              <a:avLst/>
              <a:gdLst>
                <a:gd name="connsiteX0" fmla="*/ 0 w 1405403"/>
                <a:gd name="connsiteY0" fmla="*/ 0 h 796927"/>
                <a:gd name="connsiteX1" fmla="*/ 1405403 w 1405403"/>
                <a:gd name="connsiteY1" fmla="*/ 0 h 796927"/>
                <a:gd name="connsiteX2" fmla="*/ 1405403 w 1405403"/>
                <a:gd name="connsiteY2" fmla="*/ 796927 h 796927"/>
                <a:gd name="connsiteX3" fmla="*/ 0 w 1405403"/>
                <a:gd name="connsiteY3" fmla="*/ 796927 h 796927"/>
                <a:gd name="connsiteX4" fmla="*/ 0 w 1405403"/>
                <a:gd name="connsiteY4" fmla="*/ 0 h 79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03" h="796927">
                  <a:moveTo>
                    <a:pt x="0" y="0"/>
                  </a:moveTo>
                  <a:lnTo>
                    <a:pt x="1405403" y="0"/>
                  </a:lnTo>
                  <a:lnTo>
                    <a:pt x="1405403" y="796927"/>
                  </a:lnTo>
                  <a:lnTo>
                    <a:pt x="0" y="7969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Service Manager</a:t>
              </a:r>
              <a:endParaRPr lang="en-GB" sz="10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023274" y="3689115"/>
              <a:ext cx="1260000" cy="576000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EPIC Mentoring Co-Ordinator 7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994780" y="4503647"/>
              <a:ext cx="1260000" cy="1229609"/>
            </a:xfrm>
            <a:custGeom>
              <a:avLst/>
              <a:gdLst>
                <a:gd name="connsiteX0" fmla="*/ 0 w 1196942"/>
                <a:gd name="connsiteY0" fmla="*/ 0 h 475637"/>
                <a:gd name="connsiteX1" fmla="*/ 1196942 w 1196942"/>
                <a:gd name="connsiteY1" fmla="*/ 0 h 475637"/>
                <a:gd name="connsiteX2" fmla="*/ 1196942 w 1196942"/>
                <a:gd name="connsiteY2" fmla="*/ 475637 h 475637"/>
                <a:gd name="connsiteX3" fmla="*/ 0 w 1196942"/>
                <a:gd name="connsiteY3" fmla="*/ 475637 h 475637"/>
                <a:gd name="connsiteX4" fmla="*/ 0 w 1196942"/>
                <a:gd name="connsiteY4" fmla="*/ 0 h 47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942" h="475637">
                  <a:moveTo>
                    <a:pt x="0" y="0"/>
                  </a:moveTo>
                  <a:lnTo>
                    <a:pt x="1196942" y="0"/>
                  </a:lnTo>
                  <a:lnTo>
                    <a:pt x="1196942" y="475637"/>
                  </a:lnTo>
                  <a:lnTo>
                    <a:pt x="0" y="4756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EPIC Learning Mentors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1000" u="sng" dirty="0">
                  <a:solidFill>
                    <a:schemeClr val="tx1"/>
                  </a:solidFill>
                </a:rPr>
                <a:t> 7 x 1.5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Freeform 24"/>
          <p:cNvSpPr/>
          <p:nvPr/>
        </p:nvSpPr>
        <p:spPr>
          <a:xfrm>
            <a:off x="1769359" y="3689115"/>
            <a:ext cx="1260000" cy="576000"/>
          </a:xfrm>
          <a:custGeom>
            <a:avLst/>
            <a:gdLst>
              <a:gd name="connsiteX0" fmla="*/ 0 w 1196942"/>
              <a:gd name="connsiteY0" fmla="*/ 0 h 475637"/>
              <a:gd name="connsiteX1" fmla="*/ 1196942 w 1196942"/>
              <a:gd name="connsiteY1" fmla="*/ 0 h 475637"/>
              <a:gd name="connsiteX2" fmla="*/ 1196942 w 1196942"/>
              <a:gd name="connsiteY2" fmla="*/ 475637 h 475637"/>
              <a:gd name="connsiteX3" fmla="*/ 0 w 1196942"/>
              <a:gd name="connsiteY3" fmla="*/ 475637 h 475637"/>
              <a:gd name="connsiteX4" fmla="*/ 0 w 1196942"/>
              <a:gd name="connsiteY4" fmla="*/ 0 h 4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42" h="475637">
                <a:moveTo>
                  <a:pt x="0" y="0"/>
                </a:moveTo>
                <a:lnTo>
                  <a:pt x="1196942" y="0"/>
                </a:lnTo>
                <a:lnTo>
                  <a:pt x="1196942" y="475637"/>
                </a:lnTo>
                <a:lnTo>
                  <a:pt x="0" y="4756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Assistant 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tx1"/>
                </a:solidFill>
              </a:rPr>
              <a:t>Psychologist 7</a:t>
            </a:r>
          </a:p>
        </p:txBody>
      </p:sp>
      <p:sp>
        <p:nvSpPr>
          <p:cNvPr id="27" name="Freeform 26"/>
          <p:cNvSpPr/>
          <p:nvPr/>
        </p:nvSpPr>
        <p:spPr>
          <a:xfrm>
            <a:off x="8940392" y="4581128"/>
            <a:ext cx="1248654" cy="1512168"/>
          </a:xfrm>
          <a:custGeom>
            <a:avLst/>
            <a:gdLst>
              <a:gd name="connsiteX0" fmla="*/ 0 w 1196942"/>
              <a:gd name="connsiteY0" fmla="*/ 0 h 475637"/>
              <a:gd name="connsiteX1" fmla="*/ 1196942 w 1196942"/>
              <a:gd name="connsiteY1" fmla="*/ 0 h 475637"/>
              <a:gd name="connsiteX2" fmla="*/ 1196942 w 1196942"/>
              <a:gd name="connsiteY2" fmla="*/ 475637 h 475637"/>
              <a:gd name="connsiteX3" fmla="*/ 0 w 1196942"/>
              <a:gd name="connsiteY3" fmla="*/ 475637 h 475637"/>
              <a:gd name="connsiteX4" fmla="*/ 0 w 1196942"/>
              <a:gd name="connsiteY4" fmla="*/ 0 h 4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42" h="475637">
                <a:moveTo>
                  <a:pt x="0" y="0"/>
                </a:moveTo>
                <a:lnTo>
                  <a:pt x="1196942" y="0"/>
                </a:lnTo>
                <a:lnTo>
                  <a:pt x="1196942" y="475637"/>
                </a:lnTo>
                <a:lnTo>
                  <a:pt x="0" y="4756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accent6">
                    <a:lumMod val="75000"/>
                  </a:schemeClr>
                </a:solidFill>
              </a:rPr>
              <a:t>EPIC Youth Support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accent6">
                    <a:lumMod val="75000"/>
                  </a:schemeClr>
                </a:solidFill>
              </a:rPr>
              <a:t>Workers - TATS 7 x 2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accent6">
                    <a:lumMod val="75000"/>
                  </a:schemeClr>
                </a:solidFill>
              </a:rPr>
              <a:t>BSO - TATS 6</a:t>
            </a:r>
          </a:p>
        </p:txBody>
      </p:sp>
      <p:sp>
        <p:nvSpPr>
          <p:cNvPr id="32" name="Freeform 31"/>
          <p:cNvSpPr/>
          <p:nvPr/>
        </p:nvSpPr>
        <p:spPr>
          <a:xfrm>
            <a:off x="8929046" y="3689116"/>
            <a:ext cx="1260000" cy="683937"/>
          </a:xfrm>
          <a:custGeom>
            <a:avLst/>
            <a:gdLst>
              <a:gd name="connsiteX0" fmla="*/ 0 w 1196942"/>
              <a:gd name="connsiteY0" fmla="*/ 0 h 475637"/>
              <a:gd name="connsiteX1" fmla="*/ 1196942 w 1196942"/>
              <a:gd name="connsiteY1" fmla="*/ 0 h 475637"/>
              <a:gd name="connsiteX2" fmla="*/ 1196942 w 1196942"/>
              <a:gd name="connsiteY2" fmla="*/ 475637 h 475637"/>
              <a:gd name="connsiteX3" fmla="*/ 0 w 1196942"/>
              <a:gd name="connsiteY3" fmla="*/ 475637 h 475637"/>
              <a:gd name="connsiteX4" fmla="*/ 0 w 1196942"/>
              <a:gd name="connsiteY4" fmla="*/ 0 h 4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42" h="475637">
                <a:moveTo>
                  <a:pt x="0" y="0"/>
                </a:moveTo>
                <a:lnTo>
                  <a:pt x="1196942" y="0"/>
                </a:lnTo>
                <a:lnTo>
                  <a:pt x="1196942" y="475637"/>
                </a:lnTo>
                <a:lnTo>
                  <a:pt x="0" y="4756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000" u="sng" dirty="0">
                <a:solidFill>
                  <a:schemeClr val="accent6">
                    <a:lumMod val="75000"/>
                  </a:schemeClr>
                </a:solidFill>
              </a:rPr>
              <a:t>Project Lead – TATS 8 (</a:t>
            </a:r>
          </a:p>
        </p:txBody>
      </p:sp>
    </p:spTree>
    <p:extLst>
      <p:ext uri="{BB962C8B-B14F-4D97-AF65-F5344CB8AC3E}">
        <p14:creationId xmlns:p14="http://schemas.microsoft.com/office/powerpoint/2010/main" val="15143451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7401235" y="2421022"/>
            <a:ext cx="0" cy="1885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612" y="272963"/>
            <a:ext cx="8229600" cy="418058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Youth Offending Service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20817" y="296771"/>
            <a:ext cx="666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7.3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53217" y="6400391"/>
            <a:ext cx="2133600" cy="365125"/>
          </a:xfrm>
        </p:spPr>
        <p:txBody>
          <a:bodyPr/>
          <a:lstStyle/>
          <a:p>
            <a:fld id="{0CC613A6-1110-4D2E-A4A0-658D678ACAFE}" type="slidenum">
              <a:rPr lang="en-GB" smtClean="0"/>
              <a:t>59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5219" y="6237312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01 November 2022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8234818" y="1626926"/>
            <a:ext cx="0" cy="79409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53" name="Freeform 52"/>
          <p:cNvSpPr/>
          <p:nvPr/>
        </p:nvSpPr>
        <p:spPr>
          <a:xfrm>
            <a:off x="6643477" y="2557129"/>
            <a:ext cx="1476000" cy="540000"/>
          </a:xfrm>
          <a:custGeom>
            <a:avLst/>
            <a:gdLst>
              <a:gd name="connsiteX0" fmla="*/ 0 w 1054355"/>
              <a:gd name="connsiteY0" fmla="*/ 0 h 276402"/>
              <a:gd name="connsiteX1" fmla="*/ 1054355 w 1054355"/>
              <a:gd name="connsiteY1" fmla="*/ 0 h 276402"/>
              <a:gd name="connsiteX2" fmla="*/ 1054355 w 1054355"/>
              <a:gd name="connsiteY2" fmla="*/ 276402 h 276402"/>
              <a:gd name="connsiteX3" fmla="*/ 0 w 1054355"/>
              <a:gd name="connsiteY3" fmla="*/ 276402 h 276402"/>
              <a:gd name="connsiteX4" fmla="*/ 0 w 1054355"/>
              <a:gd name="connsiteY4" fmla="*/ 0 h 27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355" h="276402">
                <a:moveTo>
                  <a:pt x="0" y="0"/>
                </a:moveTo>
                <a:lnTo>
                  <a:pt x="1054355" y="0"/>
                </a:lnTo>
                <a:lnTo>
                  <a:pt x="1054355" y="276402"/>
                </a:lnTo>
                <a:lnTo>
                  <a:pt x="0" y="2764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50" u="sng" dirty="0">
                <a:solidFill>
                  <a:schemeClr val="tx1"/>
                </a:solidFill>
              </a:rPr>
              <a:t>Team Leader 10  </a:t>
            </a:r>
          </a:p>
        </p:txBody>
      </p:sp>
      <p:cxnSp>
        <p:nvCxnSpPr>
          <p:cNvPr id="119" name="Straight Connector 118"/>
          <p:cNvCxnSpPr/>
          <p:nvPr/>
        </p:nvCxnSpPr>
        <p:spPr>
          <a:xfrm flipH="1">
            <a:off x="6375134" y="1112903"/>
            <a:ext cx="8899" cy="52339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931460" y="1631611"/>
            <a:ext cx="4303358" cy="468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424035" y="2421022"/>
            <a:ext cx="0" cy="155782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97" name="Freeform 96"/>
          <p:cNvSpPr/>
          <p:nvPr/>
        </p:nvSpPr>
        <p:spPr>
          <a:xfrm>
            <a:off x="7604818" y="1744978"/>
            <a:ext cx="1260000" cy="540000"/>
          </a:xfrm>
          <a:custGeom>
            <a:avLst/>
            <a:gdLst>
              <a:gd name="connsiteX0" fmla="*/ 0 w 1196942"/>
              <a:gd name="connsiteY0" fmla="*/ 0 h 475637"/>
              <a:gd name="connsiteX1" fmla="*/ 1196942 w 1196942"/>
              <a:gd name="connsiteY1" fmla="*/ 0 h 475637"/>
              <a:gd name="connsiteX2" fmla="*/ 1196942 w 1196942"/>
              <a:gd name="connsiteY2" fmla="*/ 475637 h 475637"/>
              <a:gd name="connsiteX3" fmla="*/ 0 w 1196942"/>
              <a:gd name="connsiteY3" fmla="*/ 475637 h 475637"/>
              <a:gd name="connsiteX4" fmla="*/ 0 w 1196942"/>
              <a:gd name="connsiteY4" fmla="*/ 0 h 4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42" h="475637">
                <a:moveTo>
                  <a:pt x="0" y="0"/>
                </a:moveTo>
                <a:lnTo>
                  <a:pt x="1196942" y="0"/>
                </a:lnTo>
                <a:lnTo>
                  <a:pt x="1196942" y="475637"/>
                </a:lnTo>
                <a:lnTo>
                  <a:pt x="0" y="4756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b="1" u="sng" dirty="0">
                <a:solidFill>
                  <a:schemeClr val="tx1"/>
                </a:solidFill>
              </a:rPr>
              <a:t>Youth Justice Team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Manager 11</a:t>
            </a:r>
            <a:endParaRPr lang="en-GB" sz="950" dirty="0">
              <a:solidFill>
                <a:schemeClr val="tx1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8794036" y="2547649"/>
            <a:ext cx="1482052" cy="540000"/>
          </a:xfrm>
          <a:custGeom>
            <a:avLst/>
            <a:gdLst>
              <a:gd name="connsiteX0" fmla="*/ 0 w 1054355"/>
              <a:gd name="connsiteY0" fmla="*/ 0 h 276402"/>
              <a:gd name="connsiteX1" fmla="*/ 1054355 w 1054355"/>
              <a:gd name="connsiteY1" fmla="*/ 0 h 276402"/>
              <a:gd name="connsiteX2" fmla="*/ 1054355 w 1054355"/>
              <a:gd name="connsiteY2" fmla="*/ 276402 h 276402"/>
              <a:gd name="connsiteX3" fmla="*/ 0 w 1054355"/>
              <a:gd name="connsiteY3" fmla="*/ 276402 h 276402"/>
              <a:gd name="connsiteX4" fmla="*/ 0 w 1054355"/>
              <a:gd name="connsiteY4" fmla="*/ 0 h 27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355" h="276402">
                <a:moveTo>
                  <a:pt x="0" y="0"/>
                </a:moveTo>
                <a:lnTo>
                  <a:pt x="1054355" y="0"/>
                </a:lnTo>
                <a:lnTo>
                  <a:pt x="1054355" y="276402"/>
                </a:lnTo>
                <a:lnTo>
                  <a:pt x="0" y="2764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50" u="sng" dirty="0">
                <a:solidFill>
                  <a:schemeClr val="tx1"/>
                </a:solidFill>
              </a:rPr>
              <a:t>Team Leader 10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50" dirty="0">
              <a:solidFill>
                <a:schemeClr val="tx1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6643476" y="3185038"/>
            <a:ext cx="1476000" cy="1972155"/>
          </a:xfrm>
          <a:custGeom>
            <a:avLst/>
            <a:gdLst>
              <a:gd name="connsiteX0" fmla="*/ 0 w 1186559"/>
              <a:gd name="connsiteY0" fmla="*/ 0 h 2282766"/>
              <a:gd name="connsiteX1" fmla="*/ 1186559 w 1186559"/>
              <a:gd name="connsiteY1" fmla="*/ 0 h 2282766"/>
              <a:gd name="connsiteX2" fmla="*/ 1186559 w 1186559"/>
              <a:gd name="connsiteY2" fmla="*/ 2282766 h 2282766"/>
              <a:gd name="connsiteX3" fmla="*/ 0 w 1186559"/>
              <a:gd name="connsiteY3" fmla="*/ 2282766 h 2282766"/>
              <a:gd name="connsiteX4" fmla="*/ 0 w 1186559"/>
              <a:gd name="connsiteY4" fmla="*/ 0 h 228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559" h="2282766">
                <a:moveTo>
                  <a:pt x="0" y="0"/>
                </a:moveTo>
                <a:lnTo>
                  <a:pt x="1186559" y="0"/>
                </a:lnTo>
                <a:lnTo>
                  <a:pt x="1186559" y="2282766"/>
                </a:lnTo>
                <a:lnTo>
                  <a:pt x="0" y="22827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50" u="sng" dirty="0">
                <a:solidFill>
                  <a:schemeClr val="tx1"/>
                </a:solidFill>
              </a:rPr>
              <a:t>Youth Justice Officer 9 x 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50" u="sng" dirty="0">
              <a:solidFill>
                <a:schemeClr val="tx1"/>
              </a:solidFill>
            </a:endParaRP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Prevention Case Workers 7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>
              <a:solidFill>
                <a:schemeClr val="accent6">
                  <a:lumMod val="75000"/>
                </a:schemeClr>
              </a:solidFill>
            </a:endParaRP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>
              <a:solidFill>
                <a:schemeClr val="accent6">
                  <a:lumMod val="75000"/>
                </a:schemeClr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Asst. Youth Justice </a:t>
            </a:r>
            <a:r>
              <a:rPr lang="en-GB" sz="950" u="sng" dirty="0" err="1">
                <a:solidFill>
                  <a:schemeClr val="tx1"/>
                </a:solidFill>
              </a:rPr>
              <a:t>Offr</a:t>
            </a:r>
            <a:r>
              <a:rPr lang="en-GB" sz="950" u="sng" dirty="0">
                <a:solidFill>
                  <a:schemeClr val="tx1"/>
                </a:solidFill>
              </a:rPr>
              <a:t> 8</a:t>
            </a:r>
          </a:p>
        </p:txBody>
      </p:sp>
      <p:sp>
        <p:nvSpPr>
          <p:cNvPr id="56" name="Freeform 55"/>
          <p:cNvSpPr/>
          <p:nvPr/>
        </p:nvSpPr>
        <p:spPr>
          <a:xfrm>
            <a:off x="8810817" y="3204964"/>
            <a:ext cx="1476000" cy="2888333"/>
          </a:xfrm>
          <a:custGeom>
            <a:avLst/>
            <a:gdLst>
              <a:gd name="connsiteX0" fmla="*/ 0 w 1186559"/>
              <a:gd name="connsiteY0" fmla="*/ 0 h 2282766"/>
              <a:gd name="connsiteX1" fmla="*/ 1186559 w 1186559"/>
              <a:gd name="connsiteY1" fmla="*/ 0 h 2282766"/>
              <a:gd name="connsiteX2" fmla="*/ 1186559 w 1186559"/>
              <a:gd name="connsiteY2" fmla="*/ 2282766 h 2282766"/>
              <a:gd name="connsiteX3" fmla="*/ 0 w 1186559"/>
              <a:gd name="connsiteY3" fmla="*/ 2282766 h 2282766"/>
              <a:gd name="connsiteX4" fmla="*/ 0 w 1186559"/>
              <a:gd name="connsiteY4" fmla="*/ 0 h 228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559" h="2282766">
                <a:moveTo>
                  <a:pt x="0" y="0"/>
                </a:moveTo>
                <a:lnTo>
                  <a:pt x="1186559" y="0"/>
                </a:lnTo>
                <a:lnTo>
                  <a:pt x="1186559" y="2282766"/>
                </a:lnTo>
                <a:lnTo>
                  <a:pt x="0" y="22827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50" u="sng" dirty="0">
                <a:solidFill>
                  <a:schemeClr val="tx1"/>
                </a:solidFill>
              </a:rPr>
              <a:t>Youth Justice Officer 9 x 3  </a:t>
            </a: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>
              <a:solidFill>
                <a:srgbClr val="FF0000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Asst. Youth Justice </a:t>
            </a:r>
            <a:r>
              <a:rPr lang="en-GB" sz="950" u="sng" dirty="0" err="1">
                <a:solidFill>
                  <a:schemeClr val="tx1"/>
                </a:solidFill>
              </a:rPr>
              <a:t>Offr</a:t>
            </a:r>
            <a:r>
              <a:rPr lang="en-GB" sz="950" u="sng" dirty="0">
                <a:solidFill>
                  <a:schemeClr val="tx1"/>
                </a:solidFill>
              </a:rPr>
              <a:t> 8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>
              <a:solidFill>
                <a:srgbClr val="00B050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Prevention Case Workers 7 x 2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>
              <a:solidFill>
                <a:schemeClr val="accent6">
                  <a:lumMod val="75000"/>
                </a:schemeClr>
              </a:solidFill>
            </a:endParaRP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r>
              <a:rPr lang="en-GB" sz="950" u="sng" dirty="0">
                <a:solidFill>
                  <a:schemeClr val="tx1"/>
                </a:solidFill>
              </a:rPr>
              <a:t>Youth Panel Co-ordinator 7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91341" y="2421022"/>
            <a:ext cx="2032694" cy="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grpSp>
        <p:nvGrpSpPr>
          <p:cNvPr id="5" name="Group 4"/>
          <p:cNvGrpSpPr/>
          <p:nvPr/>
        </p:nvGrpSpPr>
        <p:grpSpPr>
          <a:xfrm>
            <a:off x="2464171" y="1626927"/>
            <a:ext cx="3544264" cy="3665111"/>
            <a:chOff x="311414" y="1626926"/>
            <a:chExt cx="3544264" cy="3665111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311414" y="2450198"/>
              <a:ext cx="14404" cy="1070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25678" y="2450261"/>
              <a:ext cx="0" cy="7347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8702" y="1626926"/>
              <a:ext cx="0" cy="173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94" name="Freeform 93"/>
            <p:cNvSpPr/>
            <p:nvPr/>
          </p:nvSpPr>
          <p:spPr>
            <a:xfrm>
              <a:off x="1081816" y="3239845"/>
              <a:ext cx="1368000" cy="1224335"/>
            </a:xfrm>
            <a:custGeom>
              <a:avLst/>
              <a:gdLst>
                <a:gd name="connsiteX0" fmla="*/ 0 w 1341285"/>
                <a:gd name="connsiteY0" fmla="*/ 0 h 1185831"/>
                <a:gd name="connsiteX1" fmla="*/ 1341285 w 1341285"/>
                <a:gd name="connsiteY1" fmla="*/ 0 h 1185831"/>
                <a:gd name="connsiteX2" fmla="*/ 1341285 w 1341285"/>
                <a:gd name="connsiteY2" fmla="*/ 1185831 h 1185831"/>
                <a:gd name="connsiteX3" fmla="*/ 0 w 1341285"/>
                <a:gd name="connsiteY3" fmla="*/ 1185831 h 1185831"/>
                <a:gd name="connsiteX4" fmla="*/ 0 w 1341285"/>
                <a:gd name="connsiteY4" fmla="*/ 0 h 118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285" h="1185831">
                  <a:moveTo>
                    <a:pt x="0" y="0"/>
                  </a:moveTo>
                  <a:lnTo>
                    <a:pt x="1341285" y="0"/>
                  </a:lnTo>
                  <a:lnTo>
                    <a:pt x="1341285" y="1185831"/>
                  </a:lnTo>
                  <a:lnTo>
                    <a:pt x="0" y="11858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u="sng" dirty="0"/>
                <a:t>Children’s and Young People’s Counsellor 7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u="sng" dirty="0">
                  <a:solidFill>
                    <a:schemeClr val="tx1"/>
                  </a:solidFill>
                </a:rPr>
                <a:t>Family Intervention Officer 9</a:t>
              </a:r>
            </a:p>
          </p:txBody>
        </p:sp>
        <p:sp>
          <p:nvSpPr>
            <p:cNvPr id="93" name="Freeform 92"/>
            <p:cNvSpPr/>
            <p:nvPr/>
          </p:nvSpPr>
          <p:spPr>
            <a:xfrm>
              <a:off x="1109264" y="1744978"/>
              <a:ext cx="1440000" cy="540000"/>
            </a:xfrm>
            <a:custGeom>
              <a:avLst/>
              <a:gdLst>
                <a:gd name="connsiteX0" fmla="*/ 0 w 1140214"/>
                <a:gd name="connsiteY0" fmla="*/ 0 h 437740"/>
                <a:gd name="connsiteX1" fmla="*/ 1140214 w 1140214"/>
                <a:gd name="connsiteY1" fmla="*/ 0 h 437740"/>
                <a:gd name="connsiteX2" fmla="*/ 1140214 w 1140214"/>
                <a:gd name="connsiteY2" fmla="*/ 437740 h 437740"/>
                <a:gd name="connsiteX3" fmla="*/ 0 w 1140214"/>
                <a:gd name="connsiteY3" fmla="*/ 437740 h 437740"/>
                <a:gd name="connsiteX4" fmla="*/ 0 w 1140214"/>
                <a:gd name="connsiteY4" fmla="*/ 0 h 43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0214" h="437740">
                  <a:moveTo>
                    <a:pt x="0" y="0"/>
                  </a:moveTo>
                  <a:lnTo>
                    <a:pt x="1140214" y="0"/>
                  </a:lnTo>
                  <a:lnTo>
                    <a:pt x="1140214" y="437740"/>
                  </a:lnTo>
                  <a:lnTo>
                    <a:pt x="0" y="4377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b="1" u="sng" dirty="0">
                  <a:solidFill>
                    <a:schemeClr val="tx1"/>
                  </a:solidFill>
                </a:rPr>
                <a:t>Interventions 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u="sng" dirty="0">
                  <a:solidFill>
                    <a:schemeClr val="tx1"/>
                  </a:solidFill>
                </a:rPr>
                <a:t>Manager 11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95678" y="2553279"/>
              <a:ext cx="1260000" cy="2738758"/>
            </a:xfrm>
            <a:custGeom>
              <a:avLst/>
              <a:gdLst>
                <a:gd name="connsiteX0" fmla="*/ 0 w 1186559"/>
                <a:gd name="connsiteY0" fmla="*/ 0 h 2282766"/>
                <a:gd name="connsiteX1" fmla="*/ 1186559 w 1186559"/>
                <a:gd name="connsiteY1" fmla="*/ 0 h 2282766"/>
                <a:gd name="connsiteX2" fmla="*/ 1186559 w 1186559"/>
                <a:gd name="connsiteY2" fmla="*/ 2282766 h 2282766"/>
                <a:gd name="connsiteX3" fmla="*/ 0 w 1186559"/>
                <a:gd name="connsiteY3" fmla="*/ 2282766 h 2282766"/>
                <a:gd name="connsiteX4" fmla="*/ 0 w 1186559"/>
                <a:gd name="connsiteY4" fmla="*/ 0 h 228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559" h="2282766">
                  <a:moveTo>
                    <a:pt x="0" y="0"/>
                  </a:moveTo>
                  <a:lnTo>
                    <a:pt x="1186559" y="0"/>
                  </a:lnTo>
                  <a:lnTo>
                    <a:pt x="1186559" y="2282766"/>
                  </a:lnTo>
                  <a:lnTo>
                    <a:pt x="0" y="22827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b="1" u="sng" dirty="0">
                  <a:solidFill>
                    <a:schemeClr val="tx1"/>
                  </a:solidFill>
                </a:rPr>
                <a:t>ESF CIAG Project 2022</a:t>
              </a:r>
            </a:p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50" u="sng" dirty="0">
                <a:solidFill>
                  <a:schemeClr val="tx1"/>
                </a:solidFill>
              </a:endParaRPr>
            </a:p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u="sng" dirty="0">
                  <a:solidFill>
                    <a:schemeClr val="tx1"/>
                  </a:solidFill>
                </a:rPr>
                <a:t>Careers Information &amp; Guidance Team Leader 10</a:t>
              </a:r>
            </a:p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50" dirty="0">
                <a:solidFill>
                  <a:srgbClr val="FF0000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r>
                <a:rPr lang="en-GB" sz="950" u="sng" dirty="0"/>
                <a:t>Careers Advisors 8 x 4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ts val="294"/>
                </a:spcAft>
              </a:pPr>
              <a:endParaRPr lang="en-GB" sz="95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25818" y="2450198"/>
              <a:ext cx="289762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8" name="Freeform 27"/>
          <p:cNvSpPr/>
          <p:nvPr/>
        </p:nvSpPr>
        <p:spPr>
          <a:xfrm>
            <a:off x="5583133" y="896474"/>
            <a:ext cx="1584000" cy="576000"/>
          </a:xfrm>
          <a:custGeom>
            <a:avLst/>
            <a:gdLst>
              <a:gd name="connsiteX0" fmla="*/ 0 w 1405403"/>
              <a:gd name="connsiteY0" fmla="*/ 0 h 796927"/>
              <a:gd name="connsiteX1" fmla="*/ 1405403 w 1405403"/>
              <a:gd name="connsiteY1" fmla="*/ 0 h 796927"/>
              <a:gd name="connsiteX2" fmla="*/ 1405403 w 1405403"/>
              <a:gd name="connsiteY2" fmla="*/ 796927 h 796927"/>
              <a:gd name="connsiteX3" fmla="*/ 0 w 1405403"/>
              <a:gd name="connsiteY3" fmla="*/ 796927 h 796927"/>
              <a:gd name="connsiteX4" fmla="*/ 0 w 1405403"/>
              <a:gd name="connsiteY4" fmla="*/ 0 h 79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403" h="796927">
                <a:moveTo>
                  <a:pt x="0" y="0"/>
                </a:moveTo>
                <a:lnTo>
                  <a:pt x="1405403" y="0"/>
                </a:lnTo>
                <a:lnTo>
                  <a:pt x="1405403" y="796927"/>
                </a:lnTo>
                <a:lnTo>
                  <a:pt x="0" y="796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1100" u="sng" dirty="0">
                <a:solidFill>
                  <a:schemeClr val="tx1"/>
                </a:solidFill>
              </a:rPr>
              <a:t>Service Manager</a:t>
            </a:r>
            <a:endParaRPr lang="en-GB" sz="1100" b="1" u="sng" dirty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704765" y="2548496"/>
            <a:ext cx="1368000" cy="2536689"/>
          </a:xfrm>
          <a:custGeom>
            <a:avLst/>
            <a:gdLst>
              <a:gd name="connsiteX0" fmla="*/ 0 w 1341285"/>
              <a:gd name="connsiteY0" fmla="*/ 0 h 1185831"/>
              <a:gd name="connsiteX1" fmla="*/ 1341285 w 1341285"/>
              <a:gd name="connsiteY1" fmla="*/ 0 h 1185831"/>
              <a:gd name="connsiteX2" fmla="*/ 1341285 w 1341285"/>
              <a:gd name="connsiteY2" fmla="*/ 1185831 h 1185831"/>
              <a:gd name="connsiteX3" fmla="*/ 0 w 1341285"/>
              <a:gd name="connsiteY3" fmla="*/ 1185831 h 1185831"/>
              <a:gd name="connsiteX4" fmla="*/ 0 w 1341285"/>
              <a:gd name="connsiteY4" fmla="*/ 0 h 118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285" h="1185831">
                <a:moveTo>
                  <a:pt x="0" y="0"/>
                </a:moveTo>
                <a:lnTo>
                  <a:pt x="1341285" y="0"/>
                </a:lnTo>
                <a:lnTo>
                  <a:pt x="1341285" y="1185831"/>
                </a:lnTo>
                <a:lnTo>
                  <a:pt x="0" y="11858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/>
              <a:t>ETE Co-Ordinator EIMP 3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/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Substance Misuse  Co-Ordinator 9 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  <a:defRPr/>
            </a:pPr>
            <a:endParaRPr lang="en-GB" sz="950" dirty="0">
              <a:solidFill>
                <a:schemeClr val="tx1"/>
              </a:solidFill>
            </a:endParaRP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Return Home Worker 7 x 3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endParaRPr lang="en-GB" sz="950" dirty="0">
              <a:solidFill>
                <a:schemeClr val="tx1"/>
              </a:solidFill>
            </a:endParaRPr>
          </a:p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>
                <a:solidFill>
                  <a:schemeClr val="tx1"/>
                </a:solidFill>
              </a:rPr>
              <a:t>Restorative Practitioner 8</a:t>
            </a:r>
          </a:p>
        </p:txBody>
      </p:sp>
      <p:sp>
        <p:nvSpPr>
          <p:cNvPr id="44" name="Freeform 43"/>
          <p:cNvSpPr/>
          <p:nvPr/>
        </p:nvSpPr>
        <p:spPr>
          <a:xfrm>
            <a:off x="3228975" y="2557129"/>
            <a:ext cx="1373598" cy="540000"/>
          </a:xfrm>
          <a:custGeom>
            <a:avLst/>
            <a:gdLst>
              <a:gd name="connsiteX0" fmla="*/ 0 w 1054355"/>
              <a:gd name="connsiteY0" fmla="*/ 0 h 276402"/>
              <a:gd name="connsiteX1" fmla="*/ 1054355 w 1054355"/>
              <a:gd name="connsiteY1" fmla="*/ 0 h 276402"/>
              <a:gd name="connsiteX2" fmla="*/ 1054355 w 1054355"/>
              <a:gd name="connsiteY2" fmla="*/ 276402 h 276402"/>
              <a:gd name="connsiteX3" fmla="*/ 0 w 1054355"/>
              <a:gd name="connsiteY3" fmla="*/ 276402 h 276402"/>
              <a:gd name="connsiteX4" fmla="*/ 0 w 1054355"/>
              <a:gd name="connsiteY4" fmla="*/ 0 h 27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355" h="276402">
                <a:moveTo>
                  <a:pt x="0" y="0"/>
                </a:moveTo>
                <a:lnTo>
                  <a:pt x="1054355" y="0"/>
                </a:lnTo>
                <a:lnTo>
                  <a:pt x="1054355" y="276402"/>
                </a:lnTo>
                <a:lnTo>
                  <a:pt x="0" y="2764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ts val="294"/>
              </a:spcAft>
            </a:pPr>
            <a:r>
              <a:rPr lang="en-GB" sz="950" u="sng" dirty="0"/>
              <a:t>Multi Systemic Family Therapist 10 </a:t>
            </a:r>
          </a:p>
        </p:txBody>
      </p:sp>
    </p:spTree>
    <p:extLst>
      <p:ext uri="{BB962C8B-B14F-4D97-AF65-F5344CB8AC3E}">
        <p14:creationId xmlns:p14="http://schemas.microsoft.com/office/powerpoint/2010/main" val="139583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13A252-2B7C-4908-8F2F-63745A69C7A7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Equity and Inclusion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684510"/>
              </p:ext>
            </p:extLst>
          </p:nvPr>
        </p:nvGraphicFramePr>
        <p:xfrm>
          <a:off x="235334" y="748966"/>
          <a:ext cx="11721331" cy="610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98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975229"/>
              </p:ext>
            </p:extLst>
          </p:nvPr>
        </p:nvGraphicFramePr>
        <p:xfrm>
          <a:off x="1066800" y="1036856"/>
          <a:ext cx="10134600" cy="528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437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Attendance and Pupil Welfare Service</a:t>
            </a:r>
          </a:p>
        </p:txBody>
      </p:sp>
    </p:spTree>
    <p:extLst>
      <p:ext uri="{BB962C8B-B14F-4D97-AF65-F5344CB8AC3E}">
        <p14:creationId xmlns:p14="http://schemas.microsoft.com/office/powerpoint/2010/main" val="64079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710853"/>
              </p:ext>
            </p:extLst>
          </p:nvPr>
        </p:nvGraphicFramePr>
        <p:xfrm>
          <a:off x="1485900" y="1033645"/>
          <a:ext cx="9344025" cy="548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397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Inclusion Service</a:t>
            </a:r>
          </a:p>
        </p:txBody>
      </p:sp>
    </p:spTree>
    <p:extLst>
      <p:ext uri="{BB962C8B-B14F-4D97-AF65-F5344CB8AC3E}">
        <p14:creationId xmlns:p14="http://schemas.microsoft.com/office/powerpoint/2010/main" val="42595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A47C0-EAC2-44E7-A136-56ACF3564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1788831"/>
              </p:ext>
            </p:extLst>
          </p:nvPr>
        </p:nvGraphicFramePr>
        <p:xfrm>
          <a:off x="285750" y="961929"/>
          <a:ext cx="11515725" cy="5433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A0C1C-96CC-4D2B-A4FC-2F29B5C6FC34}"/>
              </a:ext>
            </a:extLst>
          </p:cNvPr>
          <p:cNvSpPr txBox="1"/>
          <p:nvPr/>
        </p:nvSpPr>
        <p:spPr>
          <a:xfrm>
            <a:off x="381000" y="390525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Visual Impairment Service</a:t>
            </a:r>
          </a:p>
        </p:txBody>
      </p:sp>
    </p:spTree>
    <p:extLst>
      <p:ext uri="{BB962C8B-B14F-4D97-AF65-F5344CB8AC3E}">
        <p14:creationId xmlns:p14="http://schemas.microsoft.com/office/powerpoint/2010/main" val="3669947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4889</Words>
  <Application>Microsoft Office PowerPoint</Application>
  <PresentationFormat>Widescreen</PresentationFormat>
  <Paragraphs>1325</Paragraphs>
  <Slides>59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Senior Leadership Team</vt:lpstr>
      <vt:lpstr>Safeguarding &amp; Standards </vt:lpstr>
      <vt:lpstr>Safeguarding &amp; Standards</vt:lpstr>
      <vt:lpstr>Service Improvement &amp; Workforce Development</vt:lpstr>
      <vt:lpstr>Help &amp; Protection</vt:lpstr>
      <vt:lpstr>Help &amp; Protection</vt:lpstr>
      <vt:lpstr>MASH &amp; CWD</vt:lpstr>
      <vt:lpstr>Assessment </vt:lpstr>
      <vt:lpstr>Prevention Services &amp; Participation</vt:lpstr>
      <vt:lpstr>Participation &amp; Advocacy</vt:lpstr>
      <vt:lpstr>PAFSS</vt:lpstr>
      <vt:lpstr>H&amp;PS – Central </vt:lpstr>
      <vt:lpstr>H&amp;PS – East</vt:lpstr>
      <vt:lpstr>H&amp;PS – North &amp; South</vt:lpstr>
      <vt:lpstr>PowerPoint Presentation</vt:lpstr>
      <vt:lpstr>CIC</vt:lpstr>
      <vt:lpstr>Inspiring Futures</vt:lpstr>
      <vt:lpstr>Residential (1)</vt:lpstr>
      <vt:lpstr>Residential (2)</vt:lpstr>
      <vt:lpstr>Permanence &amp; Sufficiency</vt:lpstr>
      <vt:lpstr>Fostering</vt:lpstr>
      <vt:lpstr>Placements, Payments &amp; SGO</vt:lpstr>
      <vt:lpstr>Family Time</vt:lpstr>
      <vt:lpstr>Regional Adoption Agency (RAA)</vt:lpstr>
      <vt:lpstr>Regional Adoption Agency Hub</vt:lpstr>
      <vt:lpstr>Adoption - Doncaster</vt:lpstr>
      <vt:lpstr>Commissioning &amp; Contracts</vt:lpstr>
      <vt:lpstr>Young People’s Services</vt:lpstr>
      <vt:lpstr>Young People’s Services</vt:lpstr>
      <vt:lpstr>EPIC</vt:lpstr>
      <vt:lpstr>Youth Offending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Turner, Bethany</dc:creator>
  <cp:lastModifiedBy>Dunn, William</cp:lastModifiedBy>
  <cp:revision>24</cp:revision>
  <dcterms:created xsi:type="dcterms:W3CDTF">2022-11-25T08:41:23Z</dcterms:created>
  <dcterms:modified xsi:type="dcterms:W3CDTF">2023-08-03T12:11:21Z</dcterms:modified>
</cp:coreProperties>
</file>